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</p:sldMasterIdLst>
  <p:notesMasterIdLst>
    <p:notesMasterId r:id="rId13"/>
  </p:notesMasterIdLst>
  <p:sldIdLst>
    <p:sldId id="10497" r:id="rId2"/>
    <p:sldId id="10499" r:id="rId3"/>
    <p:sldId id="10500" r:id="rId4"/>
    <p:sldId id="10501" r:id="rId5"/>
    <p:sldId id="10502" r:id="rId6"/>
    <p:sldId id="10503" r:id="rId7"/>
    <p:sldId id="10498" r:id="rId8"/>
    <p:sldId id="10496" r:id="rId9"/>
    <p:sldId id="10504" r:id="rId10"/>
    <p:sldId id="832" r:id="rId11"/>
    <p:sldId id="291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C8FED52-5890-4F21-AA23-4AAB8812E5C8}">
          <p14:sldIdLst>
            <p14:sldId id="10497"/>
            <p14:sldId id="10499"/>
            <p14:sldId id="10500"/>
            <p14:sldId id="10501"/>
            <p14:sldId id="10502"/>
            <p14:sldId id="10503"/>
          </p14:sldIdLst>
        </p14:section>
        <p14:section name="ICT Pro" id="{11C77981-4D3E-4CA1-8C84-2FA9A066D44C}">
          <p14:sldIdLst>
            <p14:sldId id="10498"/>
            <p14:sldId id="10496"/>
            <p14:sldId id="10504"/>
            <p14:sldId id="832"/>
            <p14:sldId id="29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86357" autoAdjust="0"/>
  </p:normalViewPr>
  <p:slideViewPr>
    <p:cSldViewPr snapToGrid="0">
      <p:cViewPr varScale="1">
        <p:scale>
          <a:sx n="160" d="100"/>
          <a:sy n="160" d="100"/>
        </p:scale>
        <p:origin x="108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F50CE3-2214-4CA3-9434-B93D7426676C}" type="datetimeFigureOut">
              <a:rPr lang="cs-CZ" smtClean="0"/>
              <a:t>23.02.2026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F9487-BDC6-4A39-A3D1-35537B515C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_Univerzal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E0CF6C-FC30-4D49-9EFB-F84B4B4B9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67539" y="1122363"/>
            <a:ext cx="5019262" cy="1372359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5C94FD-C266-4B01-B2A9-6D66C64FB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67539" y="2594113"/>
            <a:ext cx="5019262" cy="6858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  <a:latin typeface="V.A.G. Rounded CE Light" panose="0200050304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64364A-205C-4686-B12E-003CF61F9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F0FB57-FF1A-4CF3-8EF1-74D261EE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4A5D9E-071B-41E5-BCA5-822BF059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05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Úvodní snímek_Univerzal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E0CF6C-FC30-4D49-9EFB-F84B4B4B9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5262" y="3357893"/>
            <a:ext cx="3861476" cy="981454"/>
          </a:xfrm>
          <a:effectLst>
            <a:outerShdw blurRad="50800" dist="38100" dir="8100000" algn="tr" rotWithShape="0">
              <a:prstClr val="black"/>
            </a:outerShdw>
          </a:effectLst>
        </p:spPr>
        <p:txBody>
          <a:bodyPr anchor="b">
            <a:normAutofit/>
          </a:bodyPr>
          <a:lstStyle>
            <a:lvl1pPr algn="ctr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5C94FD-C266-4B01-B2A9-6D66C64FB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5262" y="1546747"/>
            <a:ext cx="3861476" cy="441277"/>
          </a:xfrm>
          <a:effectLst>
            <a:outerShdw blurRad="50800" dist="38100" dir="8100000" algn="tr" rotWithShape="0">
              <a:prstClr val="black"/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  <a:latin typeface="V.A.G. Rounded CE Light" panose="0200050304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64364A-205C-4686-B12E-003CF61F9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F0FB57-FF1A-4CF3-8EF1-74D261EE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4A5D9E-071B-41E5-BCA5-822BF059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C6165A-DA94-49FD-B80A-CED2D3497AB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200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_S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E0CF6C-FC30-4D49-9EFB-F84B4B4B9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92896" y="1202635"/>
            <a:ext cx="7185991" cy="1331843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5C94FD-C266-4B01-B2A9-6D66C64FB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2895" y="2733261"/>
            <a:ext cx="7185991" cy="69573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  <a:latin typeface="V.A.G. Rounded CE Light" panose="0200050304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64364A-205C-4686-B12E-003CF61F9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F0FB57-FF1A-4CF3-8EF1-74D261EE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4A5D9E-071B-41E5-BCA5-822BF059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56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_I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E0CF6C-FC30-4D49-9EFB-F84B4B4B9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92896" y="1202635"/>
            <a:ext cx="7185991" cy="1331843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5C94FD-C266-4B01-B2A9-6D66C64FB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2895" y="2733261"/>
            <a:ext cx="7185991" cy="69573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  <a:latin typeface="V.A.G. Rounded CE Light" panose="0200050304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64364A-205C-4686-B12E-003CF61F9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F0FB57-FF1A-4CF3-8EF1-74D261EE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4A5D9E-071B-41E5-BCA5-822BF059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664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E13942-B2C8-429F-A900-87E031E0E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94ECDF-07DC-48B9-8BE7-17C44198A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5D6352-5DC9-4EA5-8349-5BEB352A0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CB0A77-09D6-4AA4-AAC1-2A125E50E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ED786D-361F-4A5D-9F91-C236FA31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776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E13942-B2C8-429F-A900-87E031E0E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94ECDF-07DC-48B9-8BE7-17C44198A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5D6352-5DC9-4EA5-8349-5BEB352A0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CB0A77-09D6-4AA4-AAC1-2A125E50E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ED786D-361F-4A5D-9F91-C236FA31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C1E1048F-7C32-A71C-DF8E-518018EAB7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1015" y="4010025"/>
            <a:ext cx="38100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883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E13942-B2C8-429F-A900-87E031E0E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94ECDF-07DC-48B9-8BE7-17C44198A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5D6352-5DC9-4EA5-8349-5BEB352A0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CB0A77-09D6-4AA4-AAC1-2A125E50E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ED786D-361F-4A5D-9F91-C236FA31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63EA7FA-9134-8C5C-ACBB-4033099ED3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4876800"/>
            <a:ext cx="38100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77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30BF98-C088-44D5-BA19-A4D5F33A9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669617-C792-4780-A3D8-E555B93AB8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ECEC7C3-7ACD-43DB-B02F-647B21E00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45BABE8-C260-4FF8-8450-063142CC2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D67B954-4AFF-4CF8-9EDF-F8CC8806E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27DB400-77D7-48D7-A3A8-89D36A095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90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8129C6-B3CD-479B-8C3B-4E687DB51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9004161-05A0-46F9-85B8-FDB7AD799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433D84-1ED5-4DFE-93D3-9F7FC7C5D8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A241DDA-2257-40F3-86FB-A3723C10CD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561A909-619F-4AC2-81BE-268E8B541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2425DEA-FF59-470F-8A18-77696A2FB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3DAF897-A525-456B-A437-F37E9036E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1871D19-B8CE-47CE-99A9-979DC47BF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544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48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1184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ázd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36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Zástupný text 36">
            <a:extLst>
              <a:ext uri="{FF2B5EF4-FFF2-40B4-BE49-F238E27FC236}">
                <a16:creationId xmlns:a16="http://schemas.microsoft.com/office/drawing/2014/main" id="{80E1CEA8-BEC5-49BF-8DD1-E207B38220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5382" y="4153747"/>
            <a:ext cx="1610280" cy="609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8" name="Zástupný text 36">
            <a:extLst>
              <a:ext uri="{FF2B5EF4-FFF2-40B4-BE49-F238E27FC236}">
                <a16:creationId xmlns:a16="http://schemas.microsoft.com/office/drawing/2014/main" id="{154C4260-73CF-4300-A289-0D965D562FF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62814" y="3133479"/>
            <a:ext cx="1632774" cy="609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9" name="Zástupný text 36">
            <a:extLst>
              <a:ext uri="{FF2B5EF4-FFF2-40B4-BE49-F238E27FC236}">
                <a16:creationId xmlns:a16="http://schemas.microsoft.com/office/drawing/2014/main" id="{DED74725-EA91-4243-91A3-2C5CF86EE78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85331" y="4153747"/>
            <a:ext cx="1568852" cy="609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40" name="Zástupný text 36">
            <a:extLst>
              <a:ext uri="{FF2B5EF4-FFF2-40B4-BE49-F238E27FC236}">
                <a16:creationId xmlns:a16="http://schemas.microsoft.com/office/drawing/2014/main" id="{10C58010-6565-49F6-98A8-AF04E51D47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11719" y="3158619"/>
            <a:ext cx="1686707" cy="609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3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41" name="Zástupný text 36">
            <a:extLst>
              <a:ext uri="{FF2B5EF4-FFF2-40B4-BE49-F238E27FC236}">
                <a16:creationId xmlns:a16="http://schemas.microsoft.com/office/drawing/2014/main" id="{6423DE1F-950E-4159-A80B-B52E5ADC02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35127" y="4153747"/>
            <a:ext cx="1618673" cy="609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20" name="U-Turn Arrow 12">
            <a:extLst>
              <a:ext uri="{FF2B5EF4-FFF2-40B4-BE49-F238E27FC236}">
                <a16:creationId xmlns:a16="http://schemas.microsoft.com/office/drawing/2014/main" id="{A11BD533-0E82-41F9-A0D3-1A60C8BCBDAE}"/>
              </a:ext>
            </a:extLst>
          </p:cNvPr>
          <p:cNvSpPr/>
          <p:nvPr userDrawn="1"/>
        </p:nvSpPr>
        <p:spPr>
          <a:xfrm>
            <a:off x="9204960" y="2083119"/>
            <a:ext cx="2788560" cy="2151000"/>
          </a:xfrm>
          <a:prstGeom prst="uturnArrow">
            <a:avLst>
              <a:gd name="adj1" fmla="val 18859"/>
              <a:gd name="adj2" fmla="val 23224"/>
              <a:gd name="adj3" fmla="val 20082"/>
              <a:gd name="adj4" fmla="val 58692"/>
              <a:gd name="adj5" fmla="val 100000"/>
            </a:avLst>
          </a:prstGeom>
          <a:solidFill>
            <a:srgbClr val="345CA4"/>
          </a:solidFill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21" name="U-Turn Arrow 11">
            <a:extLst>
              <a:ext uri="{FF2B5EF4-FFF2-40B4-BE49-F238E27FC236}">
                <a16:creationId xmlns:a16="http://schemas.microsoft.com/office/drawing/2014/main" id="{61C5DFA8-E336-4D91-AF73-E39BDB30F8F0}"/>
              </a:ext>
            </a:extLst>
          </p:cNvPr>
          <p:cNvSpPr/>
          <p:nvPr userDrawn="1"/>
        </p:nvSpPr>
        <p:spPr>
          <a:xfrm flipV="1">
            <a:off x="7113000" y="3812919"/>
            <a:ext cx="2788560" cy="2151000"/>
          </a:xfrm>
          <a:prstGeom prst="uturnArrow">
            <a:avLst>
              <a:gd name="adj1" fmla="val 18859"/>
              <a:gd name="adj2" fmla="val 23224"/>
              <a:gd name="adj3" fmla="val 20082"/>
              <a:gd name="adj4" fmla="val 58692"/>
              <a:gd name="adj5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" name="U-Turn Arrow 10">
            <a:extLst>
              <a:ext uri="{FF2B5EF4-FFF2-40B4-BE49-F238E27FC236}">
                <a16:creationId xmlns:a16="http://schemas.microsoft.com/office/drawing/2014/main" id="{C2448854-7624-4A93-9FDB-D9530196280B}"/>
              </a:ext>
            </a:extLst>
          </p:cNvPr>
          <p:cNvSpPr/>
          <p:nvPr userDrawn="1"/>
        </p:nvSpPr>
        <p:spPr>
          <a:xfrm>
            <a:off x="5021400" y="2083119"/>
            <a:ext cx="2788560" cy="2151000"/>
          </a:xfrm>
          <a:prstGeom prst="uturnArrow">
            <a:avLst>
              <a:gd name="adj1" fmla="val 18859"/>
              <a:gd name="adj2" fmla="val 23224"/>
              <a:gd name="adj3" fmla="val 20082"/>
              <a:gd name="adj4" fmla="val 58692"/>
              <a:gd name="adj5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" name="Oval 20">
            <a:extLst>
              <a:ext uri="{FF2B5EF4-FFF2-40B4-BE49-F238E27FC236}">
                <a16:creationId xmlns:a16="http://schemas.microsoft.com/office/drawing/2014/main" id="{3634C35A-D544-494D-8100-EDBD29A8F4A8}"/>
              </a:ext>
            </a:extLst>
          </p:cNvPr>
          <p:cNvSpPr/>
          <p:nvPr userDrawn="1"/>
        </p:nvSpPr>
        <p:spPr>
          <a:xfrm>
            <a:off x="5781506" y="2754339"/>
            <a:ext cx="938230" cy="9295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" name="Oval 22">
            <a:extLst>
              <a:ext uri="{FF2B5EF4-FFF2-40B4-BE49-F238E27FC236}">
                <a16:creationId xmlns:a16="http://schemas.microsoft.com/office/drawing/2014/main" id="{A38D9A5E-F04D-4223-B036-4046858C2E0F}"/>
              </a:ext>
            </a:extLst>
          </p:cNvPr>
          <p:cNvSpPr/>
          <p:nvPr userDrawn="1"/>
        </p:nvSpPr>
        <p:spPr>
          <a:xfrm>
            <a:off x="3688250" y="4521398"/>
            <a:ext cx="938230" cy="9295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" name="Oval 25">
            <a:extLst>
              <a:ext uri="{FF2B5EF4-FFF2-40B4-BE49-F238E27FC236}">
                <a16:creationId xmlns:a16="http://schemas.microsoft.com/office/drawing/2014/main" id="{E13CB33B-6745-4F7C-A343-14633C7CB6B9}"/>
              </a:ext>
            </a:extLst>
          </p:cNvPr>
          <p:cNvSpPr/>
          <p:nvPr userDrawn="1"/>
        </p:nvSpPr>
        <p:spPr>
          <a:xfrm>
            <a:off x="7877432" y="4303959"/>
            <a:ext cx="938230" cy="9295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" name="U-Turn Arrow 9">
            <a:extLst>
              <a:ext uri="{FF2B5EF4-FFF2-40B4-BE49-F238E27FC236}">
                <a16:creationId xmlns:a16="http://schemas.microsoft.com/office/drawing/2014/main" id="{39B6BDC9-53B7-4E94-A26F-853D68CAB89D}"/>
              </a:ext>
            </a:extLst>
          </p:cNvPr>
          <p:cNvSpPr/>
          <p:nvPr userDrawn="1"/>
        </p:nvSpPr>
        <p:spPr>
          <a:xfrm flipV="1">
            <a:off x="2929800" y="3812919"/>
            <a:ext cx="2788560" cy="2151000"/>
          </a:xfrm>
          <a:prstGeom prst="uturnArrow">
            <a:avLst>
              <a:gd name="adj1" fmla="val 18859"/>
              <a:gd name="adj2" fmla="val 23224"/>
              <a:gd name="adj3" fmla="val 20082"/>
              <a:gd name="adj4" fmla="val 58692"/>
              <a:gd name="adj5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6" name="U-Turn Arrow 3">
            <a:extLst>
              <a:ext uri="{FF2B5EF4-FFF2-40B4-BE49-F238E27FC236}">
                <a16:creationId xmlns:a16="http://schemas.microsoft.com/office/drawing/2014/main" id="{9227AFDD-0789-4C99-94A5-E43C38B7E6A6}"/>
              </a:ext>
            </a:extLst>
          </p:cNvPr>
          <p:cNvSpPr/>
          <p:nvPr userDrawn="1"/>
        </p:nvSpPr>
        <p:spPr>
          <a:xfrm>
            <a:off x="838200" y="2083119"/>
            <a:ext cx="2788560" cy="2151000"/>
          </a:xfrm>
          <a:prstGeom prst="uturnArrow">
            <a:avLst>
              <a:gd name="adj1" fmla="val 18859"/>
              <a:gd name="adj2" fmla="val 23224"/>
              <a:gd name="adj3" fmla="val 20082"/>
              <a:gd name="adj4" fmla="val 58692"/>
              <a:gd name="adj5" fmla="val 100000"/>
            </a:avLst>
          </a:prstGeom>
          <a:solidFill>
            <a:srgbClr val="6BB34C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42" name="Oval 22">
            <a:extLst>
              <a:ext uri="{FF2B5EF4-FFF2-40B4-BE49-F238E27FC236}">
                <a16:creationId xmlns:a16="http://schemas.microsoft.com/office/drawing/2014/main" id="{07AE8ECE-FDAB-45BC-9C9A-EDF5069DE82F}"/>
              </a:ext>
            </a:extLst>
          </p:cNvPr>
          <p:cNvSpPr/>
          <p:nvPr userDrawn="1"/>
        </p:nvSpPr>
        <p:spPr>
          <a:xfrm>
            <a:off x="1649293" y="2754339"/>
            <a:ext cx="938230" cy="92952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" name="Oval 25">
            <a:extLst>
              <a:ext uri="{FF2B5EF4-FFF2-40B4-BE49-F238E27FC236}">
                <a16:creationId xmlns:a16="http://schemas.microsoft.com/office/drawing/2014/main" id="{2E3FA04F-BA30-4E43-95E6-12FEDA06369A}"/>
              </a:ext>
            </a:extLst>
          </p:cNvPr>
          <p:cNvSpPr/>
          <p:nvPr userDrawn="1"/>
        </p:nvSpPr>
        <p:spPr>
          <a:xfrm>
            <a:off x="9982200" y="2754339"/>
            <a:ext cx="938230" cy="92952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983930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yram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5B61EEB9-C3F8-4294-B5DF-7ED905C29AB0}"/>
              </a:ext>
            </a:extLst>
          </p:cNvPr>
          <p:cNvGrpSpPr/>
          <p:nvPr userDrawn="1"/>
        </p:nvGrpSpPr>
        <p:grpSpPr>
          <a:xfrm>
            <a:off x="4135899" y="1997538"/>
            <a:ext cx="3640164" cy="3640164"/>
            <a:chOff x="2842808" y="1829898"/>
            <a:chExt cx="3640164" cy="3640164"/>
          </a:xfrm>
        </p:grpSpPr>
        <p:sp>
          <p:nvSpPr>
            <p:cNvPr id="7" name="Rounded Rectangle 10">
              <a:extLst>
                <a:ext uri="{FF2B5EF4-FFF2-40B4-BE49-F238E27FC236}">
                  <a16:creationId xmlns:a16="http://schemas.microsoft.com/office/drawing/2014/main" id="{391A5710-53DB-4FD6-BBD8-F124FD3B432A}"/>
                </a:ext>
              </a:extLst>
            </p:cNvPr>
            <p:cNvSpPr/>
            <p:nvPr/>
          </p:nvSpPr>
          <p:spPr>
            <a:xfrm>
              <a:off x="2842808" y="1829898"/>
              <a:ext cx="3640164" cy="3640164"/>
            </a:xfrm>
            <a:prstGeom prst="roundRect">
              <a:avLst/>
            </a:prstGeom>
            <a:noFill/>
            <a:ln w="254000">
              <a:solidFill>
                <a:schemeClr val="accent1"/>
              </a:solidFill>
            </a:ln>
            <a:scene3d>
              <a:camera prst="isometricTopUp"/>
              <a:lightRig rig="threePt" dir="t"/>
            </a:scene3d>
            <a:sp3d extrusionH="698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99" b="1" dirty="0">
                <a:latin typeface="Raleway SemiBold" panose="020B0503030101060003" pitchFamily="34" charset="77"/>
              </a:endParaRPr>
            </a:p>
          </p:txBody>
        </p:sp>
        <p:sp>
          <p:nvSpPr>
            <p:cNvPr id="8" name="Rounded Rectangle 11">
              <a:extLst>
                <a:ext uri="{FF2B5EF4-FFF2-40B4-BE49-F238E27FC236}">
                  <a16:creationId xmlns:a16="http://schemas.microsoft.com/office/drawing/2014/main" id="{74A57E5D-72DF-4176-9638-4F10E72E39B0}"/>
                </a:ext>
              </a:extLst>
            </p:cNvPr>
            <p:cNvSpPr/>
            <p:nvPr/>
          </p:nvSpPr>
          <p:spPr>
            <a:xfrm>
              <a:off x="3349810" y="2016509"/>
              <a:ext cx="2641234" cy="2641234"/>
            </a:xfrm>
            <a:prstGeom prst="roundRect">
              <a:avLst/>
            </a:prstGeom>
            <a:noFill/>
            <a:ln w="254000">
              <a:solidFill>
                <a:schemeClr val="accent3"/>
              </a:solidFill>
            </a:ln>
            <a:scene3d>
              <a:camera prst="isometricTopUp"/>
              <a:lightRig rig="threePt" dir="t"/>
            </a:scene3d>
            <a:sp3d extrusionH="635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99" b="1" dirty="0">
                <a:latin typeface="Raleway SemiBold" panose="020B0503030101060003" pitchFamily="34" charset="77"/>
              </a:endParaRPr>
            </a:p>
          </p:txBody>
        </p:sp>
        <p:sp>
          <p:nvSpPr>
            <p:cNvPr id="9" name="Rounded Rectangle 12">
              <a:extLst>
                <a:ext uri="{FF2B5EF4-FFF2-40B4-BE49-F238E27FC236}">
                  <a16:creationId xmlns:a16="http://schemas.microsoft.com/office/drawing/2014/main" id="{AFF55DBD-8D5E-47EF-9708-EBCE6EF6317F}"/>
                </a:ext>
              </a:extLst>
            </p:cNvPr>
            <p:cNvSpPr/>
            <p:nvPr/>
          </p:nvSpPr>
          <p:spPr>
            <a:xfrm>
              <a:off x="3778730" y="2045547"/>
              <a:ext cx="1783392" cy="1783392"/>
            </a:xfrm>
            <a:prstGeom prst="roundRect">
              <a:avLst/>
            </a:prstGeom>
            <a:noFill/>
            <a:ln w="254000">
              <a:solidFill>
                <a:schemeClr val="accent4"/>
              </a:solidFill>
            </a:ln>
            <a:scene3d>
              <a:camera prst="isometricTopUp"/>
              <a:lightRig rig="threePt" dir="t"/>
            </a:scene3d>
            <a:sp3d extrusionH="571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99" b="1" dirty="0">
                <a:latin typeface="Raleway SemiBold" panose="020B0503030101060003" pitchFamily="34" charset="77"/>
              </a:endParaRPr>
            </a:p>
          </p:txBody>
        </p:sp>
        <p:sp>
          <p:nvSpPr>
            <p:cNvPr id="10" name="Rounded Rectangle 13">
              <a:extLst>
                <a:ext uri="{FF2B5EF4-FFF2-40B4-BE49-F238E27FC236}">
                  <a16:creationId xmlns:a16="http://schemas.microsoft.com/office/drawing/2014/main" id="{4C57B7DB-A7E8-4981-869B-D9A53A0E040F}"/>
                </a:ext>
              </a:extLst>
            </p:cNvPr>
            <p:cNvSpPr/>
            <p:nvPr/>
          </p:nvSpPr>
          <p:spPr>
            <a:xfrm>
              <a:off x="4116755" y="1871453"/>
              <a:ext cx="1107344" cy="1107345"/>
            </a:xfrm>
            <a:prstGeom prst="roundRect">
              <a:avLst/>
            </a:prstGeom>
            <a:noFill/>
            <a:ln w="254000">
              <a:solidFill>
                <a:schemeClr val="accent5"/>
              </a:solidFill>
            </a:ln>
            <a:scene3d>
              <a:camera prst="isometricTopUp"/>
              <a:lightRig rig="threePt" dir="t"/>
            </a:scene3d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99" b="1" dirty="0">
                <a:latin typeface="Raleway SemiBold" panose="020B0503030101060003" pitchFamily="34" charset="77"/>
              </a:endParaRPr>
            </a:p>
          </p:txBody>
        </p:sp>
      </p:grpSp>
      <p:sp>
        <p:nvSpPr>
          <p:cNvPr id="12" name="Zástupný text 36">
            <a:extLst>
              <a:ext uri="{FF2B5EF4-FFF2-40B4-BE49-F238E27FC236}">
                <a16:creationId xmlns:a16="http://schemas.microsoft.com/office/drawing/2014/main" id="{80203DB8-D7ED-43AB-B3F7-674F2001717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97729" y="2381447"/>
            <a:ext cx="2848105" cy="60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accent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13" name="Zástupný text 36">
            <a:extLst>
              <a:ext uri="{FF2B5EF4-FFF2-40B4-BE49-F238E27FC236}">
                <a16:creationId xmlns:a16="http://schemas.microsoft.com/office/drawing/2014/main" id="{EA26A405-01A6-435B-9AE8-B0FAABC2A9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51572" y="2381447"/>
            <a:ext cx="3170857" cy="609600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14" name="Zástupný text 36">
            <a:extLst>
              <a:ext uri="{FF2B5EF4-FFF2-40B4-BE49-F238E27FC236}">
                <a16:creationId xmlns:a16="http://schemas.microsoft.com/office/drawing/2014/main" id="{D67F92F3-ACC3-4AC4-B18A-9D762D4EF16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851573" y="5033987"/>
            <a:ext cx="3170856" cy="609600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15" name="Zástupný text 36">
            <a:extLst>
              <a:ext uri="{FF2B5EF4-FFF2-40B4-BE49-F238E27FC236}">
                <a16:creationId xmlns:a16="http://schemas.microsoft.com/office/drawing/2014/main" id="{1BD9C022-A1E1-4C4E-ADAD-08ACA54C2C7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97729" y="5026263"/>
            <a:ext cx="2848105" cy="609600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3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</p:spTree>
    <p:extLst>
      <p:ext uri="{BB962C8B-B14F-4D97-AF65-F5344CB8AC3E}">
        <p14:creationId xmlns:p14="http://schemas.microsoft.com/office/powerpoint/2010/main" val="213467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l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22D646AA-F507-4B35-98EC-7D734F3DF94D}"/>
              </a:ext>
            </a:extLst>
          </p:cNvPr>
          <p:cNvGrpSpPr/>
          <p:nvPr userDrawn="1"/>
        </p:nvGrpSpPr>
        <p:grpSpPr>
          <a:xfrm>
            <a:off x="4185669" y="1795440"/>
            <a:ext cx="3469680" cy="4256110"/>
            <a:chOff x="5646240" y="2100240"/>
            <a:chExt cx="3469680" cy="4256110"/>
          </a:xfrm>
        </p:grpSpPr>
        <p:sp>
          <p:nvSpPr>
            <p:cNvPr id="6" name="Shape 2437">
              <a:extLst>
                <a:ext uri="{FF2B5EF4-FFF2-40B4-BE49-F238E27FC236}">
                  <a16:creationId xmlns:a16="http://schemas.microsoft.com/office/drawing/2014/main" id="{19BF43E5-681E-4AEB-B3D8-6BF67952C801}"/>
                </a:ext>
              </a:extLst>
            </p:cNvPr>
            <p:cNvSpPr/>
            <p:nvPr userDrawn="1"/>
          </p:nvSpPr>
          <p:spPr>
            <a:xfrm>
              <a:off x="6233760" y="2100240"/>
              <a:ext cx="1861200" cy="1976400"/>
            </a:xfrm>
            <a:custGeom>
              <a:avLst/>
              <a:gdLst/>
              <a:ahLst/>
              <a:cxnLst/>
              <a:rect l="l" t="t" r="r" b="b"/>
              <a:pathLst>
                <a:path w="21443" h="20601">
                  <a:moveTo>
                    <a:pt x="21209" y="13590"/>
                  </a:moveTo>
                  <a:cubicBezTo>
                    <a:pt x="20817" y="14511"/>
                    <a:pt x="19800" y="14935"/>
                    <a:pt x="18783" y="14581"/>
                  </a:cubicBezTo>
                  <a:cubicBezTo>
                    <a:pt x="18235" y="14440"/>
                    <a:pt x="17922" y="14015"/>
                    <a:pt x="17687" y="13590"/>
                  </a:cubicBezTo>
                  <a:cubicBezTo>
                    <a:pt x="17609" y="13307"/>
                    <a:pt x="17296" y="13094"/>
                    <a:pt x="16983" y="12952"/>
                  </a:cubicBezTo>
                  <a:cubicBezTo>
                    <a:pt x="16670" y="12882"/>
                    <a:pt x="16357" y="13023"/>
                    <a:pt x="16200" y="13307"/>
                  </a:cubicBezTo>
                  <a:cubicBezTo>
                    <a:pt x="13148" y="20601"/>
                    <a:pt x="13148" y="20601"/>
                    <a:pt x="13148" y="20601"/>
                  </a:cubicBezTo>
                  <a:cubicBezTo>
                    <a:pt x="7826" y="14794"/>
                    <a:pt x="7826" y="14794"/>
                    <a:pt x="7826" y="14794"/>
                  </a:cubicBezTo>
                  <a:cubicBezTo>
                    <a:pt x="7904" y="14794"/>
                    <a:pt x="7904" y="14794"/>
                    <a:pt x="7904" y="14794"/>
                  </a:cubicBezTo>
                  <a:cubicBezTo>
                    <a:pt x="8687" y="14865"/>
                    <a:pt x="9470" y="14723"/>
                    <a:pt x="10096" y="14227"/>
                  </a:cubicBezTo>
                  <a:cubicBezTo>
                    <a:pt x="11270" y="13377"/>
                    <a:pt x="11426" y="11819"/>
                    <a:pt x="10487" y="10828"/>
                  </a:cubicBezTo>
                  <a:cubicBezTo>
                    <a:pt x="9548" y="9766"/>
                    <a:pt x="7826" y="9624"/>
                    <a:pt x="6652" y="10474"/>
                  </a:cubicBezTo>
                  <a:cubicBezTo>
                    <a:pt x="6026" y="10899"/>
                    <a:pt x="5713" y="11536"/>
                    <a:pt x="5713" y="12244"/>
                  </a:cubicBezTo>
                  <a:cubicBezTo>
                    <a:pt x="5635" y="12315"/>
                    <a:pt x="5635" y="12315"/>
                    <a:pt x="5635" y="12315"/>
                  </a:cubicBezTo>
                  <a:cubicBezTo>
                    <a:pt x="0" y="6083"/>
                    <a:pt x="0" y="6083"/>
                    <a:pt x="0" y="6083"/>
                  </a:cubicBezTo>
                  <a:cubicBezTo>
                    <a:pt x="1252" y="4525"/>
                    <a:pt x="2739" y="3321"/>
                    <a:pt x="3835" y="2542"/>
                  </a:cubicBezTo>
                  <a:cubicBezTo>
                    <a:pt x="6574" y="701"/>
                    <a:pt x="14557" y="-999"/>
                    <a:pt x="21443" y="701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139" y="11111"/>
                    <a:pt x="17296" y="11465"/>
                    <a:pt x="17609" y="11536"/>
                  </a:cubicBezTo>
                  <a:cubicBezTo>
                    <a:pt x="17922" y="11678"/>
                    <a:pt x="18313" y="11678"/>
                    <a:pt x="18548" y="11536"/>
                  </a:cubicBezTo>
                  <a:cubicBezTo>
                    <a:pt x="19017" y="11253"/>
                    <a:pt x="19565" y="11253"/>
                    <a:pt x="20113" y="11394"/>
                  </a:cubicBezTo>
                  <a:cubicBezTo>
                    <a:pt x="21052" y="11749"/>
                    <a:pt x="21600" y="12740"/>
                    <a:pt x="21209" y="135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" name="Shape 2438">
              <a:extLst>
                <a:ext uri="{FF2B5EF4-FFF2-40B4-BE49-F238E27FC236}">
                  <a16:creationId xmlns:a16="http://schemas.microsoft.com/office/drawing/2014/main" id="{99DF06FB-3936-4266-B02A-A29639F2603A}"/>
                </a:ext>
              </a:extLst>
            </p:cNvPr>
            <p:cNvSpPr/>
            <p:nvPr userDrawn="1"/>
          </p:nvSpPr>
          <p:spPr>
            <a:xfrm>
              <a:off x="7442640" y="2187720"/>
              <a:ext cx="1673280" cy="2189880"/>
            </a:xfrm>
            <a:custGeom>
              <a:avLst/>
              <a:gdLst/>
              <a:ahLst/>
              <a:cxnLst/>
              <a:rect l="l" t="t" r="r" b="b"/>
              <a:pathLst>
                <a:path w="21441" h="21485">
                  <a:moveTo>
                    <a:pt x="21426" y="13667"/>
                  </a:moveTo>
                  <a:cubicBezTo>
                    <a:pt x="21339" y="14533"/>
                    <a:pt x="21252" y="15400"/>
                    <a:pt x="20990" y="16133"/>
                  </a:cubicBezTo>
                  <a:cubicBezTo>
                    <a:pt x="12716" y="17200"/>
                    <a:pt x="12716" y="17200"/>
                    <a:pt x="12716" y="17200"/>
                  </a:cubicBezTo>
                  <a:cubicBezTo>
                    <a:pt x="12281" y="17267"/>
                    <a:pt x="12106" y="17533"/>
                    <a:pt x="12106" y="17800"/>
                  </a:cubicBezTo>
                  <a:cubicBezTo>
                    <a:pt x="12194" y="18133"/>
                    <a:pt x="12368" y="18333"/>
                    <a:pt x="12716" y="18533"/>
                  </a:cubicBezTo>
                  <a:cubicBezTo>
                    <a:pt x="13239" y="18733"/>
                    <a:pt x="13587" y="19133"/>
                    <a:pt x="13674" y="19600"/>
                  </a:cubicBezTo>
                  <a:cubicBezTo>
                    <a:pt x="13848" y="20467"/>
                    <a:pt x="13065" y="21267"/>
                    <a:pt x="11932" y="21467"/>
                  </a:cubicBezTo>
                  <a:cubicBezTo>
                    <a:pt x="10800" y="21600"/>
                    <a:pt x="9755" y="21000"/>
                    <a:pt x="9581" y="20133"/>
                  </a:cubicBezTo>
                  <a:cubicBezTo>
                    <a:pt x="9494" y="19667"/>
                    <a:pt x="9668" y="19200"/>
                    <a:pt x="10016" y="18867"/>
                  </a:cubicBezTo>
                  <a:cubicBezTo>
                    <a:pt x="10277" y="18600"/>
                    <a:pt x="10365" y="18333"/>
                    <a:pt x="10277" y="18067"/>
                  </a:cubicBezTo>
                  <a:cubicBezTo>
                    <a:pt x="10277" y="17733"/>
                    <a:pt x="9929" y="17600"/>
                    <a:pt x="9494" y="17600"/>
                  </a:cubicBezTo>
                  <a:cubicBezTo>
                    <a:pt x="9494" y="17600"/>
                    <a:pt x="9494" y="17600"/>
                    <a:pt x="9494" y="17600"/>
                  </a:cubicBezTo>
                  <a:cubicBezTo>
                    <a:pt x="0" y="18800"/>
                    <a:pt x="0" y="18800"/>
                    <a:pt x="0" y="18800"/>
                  </a:cubicBezTo>
                  <a:cubicBezTo>
                    <a:pt x="3310" y="12133"/>
                    <a:pt x="3310" y="12133"/>
                    <a:pt x="3310" y="12133"/>
                  </a:cubicBezTo>
                  <a:cubicBezTo>
                    <a:pt x="3310" y="12133"/>
                    <a:pt x="3310" y="12200"/>
                    <a:pt x="3310" y="12200"/>
                  </a:cubicBezTo>
                  <a:cubicBezTo>
                    <a:pt x="3658" y="12800"/>
                    <a:pt x="4268" y="13267"/>
                    <a:pt x="5052" y="13533"/>
                  </a:cubicBezTo>
                  <a:cubicBezTo>
                    <a:pt x="6619" y="14000"/>
                    <a:pt x="8361" y="13400"/>
                    <a:pt x="8971" y="12200"/>
                  </a:cubicBezTo>
                  <a:cubicBezTo>
                    <a:pt x="9581" y="11000"/>
                    <a:pt x="8797" y="9667"/>
                    <a:pt x="7229" y="9200"/>
                  </a:cubicBezTo>
                  <a:cubicBezTo>
                    <a:pt x="6445" y="9000"/>
                    <a:pt x="5487" y="9067"/>
                    <a:pt x="4703" y="9333"/>
                  </a:cubicBezTo>
                  <a:cubicBezTo>
                    <a:pt x="4703" y="9333"/>
                    <a:pt x="4703" y="9333"/>
                    <a:pt x="4703" y="9400"/>
                  </a:cubicBezTo>
                  <a:cubicBezTo>
                    <a:pt x="9319" y="0"/>
                    <a:pt x="9319" y="0"/>
                    <a:pt x="9319" y="0"/>
                  </a:cubicBezTo>
                  <a:cubicBezTo>
                    <a:pt x="10277" y="267"/>
                    <a:pt x="11235" y="533"/>
                    <a:pt x="12106" y="933"/>
                  </a:cubicBezTo>
                  <a:cubicBezTo>
                    <a:pt x="20381" y="4200"/>
                    <a:pt x="21600" y="8733"/>
                    <a:pt x="21426" y="136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" name="Shape 2439">
              <a:extLst>
                <a:ext uri="{FF2B5EF4-FFF2-40B4-BE49-F238E27FC236}">
                  <a16:creationId xmlns:a16="http://schemas.microsoft.com/office/drawing/2014/main" id="{A6BC3C45-82F1-475E-9226-14FB177DF681}"/>
                </a:ext>
              </a:extLst>
            </p:cNvPr>
            <p:cNvSpPr/>
            <p:nvPr userDrawn="1"/>
          </p:nvSpPr>
          <p:spPr>
            <a:xfrm>
              <a:off x="5697360" y="2745360"/>
              <a:ext cx="1623600" cy="1643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2110" y="19636"/>
                  </a:moveTo>
                  <a:cubicBezTo>
                    <a:pt x="12653" y="18922"/>
                    <a:pt x="12924" y="18030"/>
                    <a:pt x="12743" y="17137"/>
                  </a:cubicBezTo>
                  <a:cubicBezTo>
                    <a:pt x="12472" y="15441"/>
                    <a:pt x="10845" y="14281"/>
                    <a:pt x="9218" y="14638"/>
                  </a:cubicBezTo>
                  <a:cubicBezTo>
                    <a:pt x="7501" y="14906"/>
                    <a:pt x="6326" y="16423"/>
                    <a:pt x="6597" y="18119"/>
                  </a:cubicBezTo>
                  <a:cubicBezTo>
                    <a:pt x="6778" y="19012"/>
                    <a:pt x="7321" y="19815"/>
                    <a:pt x="8044" y="20261"/>
                  </a:cubicBezTo>
                  <a:cubicBezTo>
                    <a:pt x="8044" y="20261"/>
                    <a:pt x="8134" y="20261"/>
                    <a:pt x="8134" y="20261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181" y="21154"/>
                    <a:pt x="542" y="20618"/>
                    <a:pt x="904" y="20083"/>
                  </a:cubicBezTo>
                  <a:cubicBezTo>
                    <a:pt x="1175" y="19547"/>
                    <a:pt x="3254" y="16512"/>
                    <a:pt x="4248" y="14995"/>
                  </a:cubicBezTo>
                  <a:cubicBezTo>
                    <a:pt x="4609" y="14460"/>
                    <a:pt x="4700" y="13835"/>
                    <a:pt x="4519" y="13299"/>
                  </a:cubicBezTo>
                  <a:cubicBezTo>
                    <a:pt x="2802" y="7944"/>
                    <a:pt x="4338" y="3392"/>
                    <a:pt x="6597" y="0"/>
                  </a:cubicBezTo>
                  <a:cubicBezTo>
                    <a:pt x="13105" y="7944"/>
                    <a:pt x="13105" y="7944"/>
                    <a:pt x="13105" y="7944"/>
                  </a:cubicBezTo>
                  <a:cubicBezTo>
                    <a:pt x="13376" y="8212"/>
                    <a:pt x="13828" y="8301"/>
                    <a:pt x="14189" y="8033"/>
                  </a:cubicBezTo>
                  <a:cubicBezTo>
                    <a:pt x="14460" y="7765"/>
                    <a:pt x="14641" y="7408"/>
                    <a:pt x="14641" y="7051"/>
                  </a:cubicBezTo>
                  <a:cubicBezTo>
                    <a:pt x="14641" y="6426"/>
                    <a:pt x="14912" y="5891"/>
                    <a:pt x="15454" y="5445"/>
                  </a:cubicBezTo>
                  <a:cubicBezTo>
                    <a:pt x="16358" y="4731"/>
                    <a:pt x="17714" y="4820"/>
                    <a:pt x="18527" y="5712"/>
                  </a:cubicBezTo>
                  <a:cubicBezTo>
                    <a:pt x="19250" y="6694"/>
                    <a:pt x="19069" y="8033"/>
                    <a:pt x="18166" y="8747"/>
                  </a:cubicBezTo>
                  <a:cubicBezTo>
                    <a:pt x="17714" y="9193"/>
                    <a:pt x="17081" y="9283"/>
                    <a:pt x="16449" y="9193"/>
                  </a:cubicBezTo>
                  <a:cubicBezTo>
                    <a:pt x="16087" y="9104"/>
                    <a:pt x="15635" y="9283"/>
                    <a:pt x="15364" y="9461"/>
                  </a:cubicBezTo>
                  <a:cubicBezTo>
                    <a:pt x="15093" y="9729"/>
                    <a:pt x="15003" y="10175"/>
                    <a:pt x="15274" y="10443"/>
                  </a:cubicBezTo>
                  <a:cubicBezTo>
                    <a:pt x="21600" y="18119"/>
                    <a:pt x="21600" y="18119"/>
                    <a:pt x="21600" y="18119"/>
                  </a:cubicBezTo>
                  <a:cubicBezTo>
                    <a:pt x="12020" y="19636"/>
                    <a:pt x="12020" y="19636"/>
                    <a:pt x="12020" y="19636"/>
                  </a:cubicBezTo>
                  <a:cubicBezTo>
                    <a:pt x="12110" y="19636"/>
                    <a:pt x="12110" y="19636"/>
                    <a:pt x="12110" y="19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" name="Shape 2440">
              <a:extLst>
                <a:ext uri="{FF2B5EF4-FFF2-40B4-BE49-F238E27FC236}">
                  <a16:creationId xmlns:a16="http://schemas.microsoft.com/office/drawing/2014/main" id="{A7BF5ED4-834C-4AC3-8BFC-B8967FA34699}"/>
                </a:ext>
              </a:extLst>
            </p:cNvPr>
            <p:cNvSpPr/>
            <p:nvPr userDrawn="1"/>
          </p:nvSpPr>
          <p:spPr>
            <a:xfrm>
              <a:off x="5646240" y="3925440"/>
              <a:ext cx="1687680" cy="1823760"/>
            </a:xfrm>
            <a:custGeom>
              <a:avLst/>
              <a:gdLst/>
              <a:ahLst/>
              <a:cxnLst/>
              <a:rect l="l" t="t" r="r" b="b"/>
              <a:pathLst>
                <a:path w="21374" h="21094">
                  <a:moveTo>
                    <a:pt x="21374" y="3085"/>
                  </a:moveTo>
                  <a:cubicBezTo>
                    <a:pt x="18104" y="10940"/>
                    <a:pt x="18104" y="10940"/>
                    <a:pt x="18104" y="10940"/>
                  </a:cubicBezTo>
                  <a:cubicBezTo>
                    <a:pt x="18104" y="10940"/>
                    <a:pt x="18104" y="10940"/>
                    <a:pt x="18018" y="10940"/>
                  </a:cubicBezTo>
                  <a:cubicBezTo>
                    <a:pt x="17760" y="10154"/>
                    <a:pt x="17157" y="9605"/>
                    <a:pt x="16297" y="9290"/>
                  </a:cubicBezTo>
                  <a:cubicBezTo>
                    <a:pt x="14834" y="8819"/>
                    <a:pt x="13113" y="9526"/>
                    <a:pt x="12510" y="10940"/>
                  </a:cubicBezTo>
                  <a:cubicBezTo>
                    <a:pt x="11908" y="12275"/>
                    <a:pt x="12682" y="13846"/>
                    <a:pt x="14231" y="14396"/>
                  </a:cubicBezTo>
                  <a:cubicBezTo>
                    <a:pt x="15006" y="14710"/>
                    <a:pt x="15952" y="14632"/>
                    <a:pt x="16641" y="14239"/>
                  </a:cubicBezTo>
                  <a:cubicBezTo>
                    <a:pt x="16727" y="14239"/>
                    <a:pt x="16727" y="14239"/>
                    <a:pt x="16727" y="14239"/>
                  </a:cubicBezTo>
                  <a:cubicBezTo>
                    <a:pt x="14231" y="20365"/>
                    <a:pt x="14231" y="20365"/>
                    <a:pt x="14231" y="20365"/>
                  </a:cubicBezTo>
                  <a:cubicBezTo>
                    <a:pt x="9412" y="21465"/>
                    <a:pt x="6745" y="20994"/>
                    <a:pt x="6745" y="20994"/>
                  </a:cubicBezTo>
                  <a:cubicBezTo>
                    <a:pt x="5023" y="20837"/>
                    <a:pt x="3991" y="19030"/>
                    <a:pt x="4163" y="17852"/>
                  </a:cubicBezTo>
                  <a:cubicBezTo>
                    <a:pt x="4421" y="16595"/>
                    <a:pt x="4507" y="16045"/>
                    <a:pt x="3733" y="15496"/>
                  </a:cubicBezTo>
                  <a:cubicBezTo>
                    <a:pt x="3044" y="15024"/>
                    <a:pt x="3044" y="14396"/>
                    <a:pt x="3388" y="14160"/>
                  </a:cubicBezTo>
                  <a:cubicBezTo>
                    <a:pt x="3733" y="13925"/>
                    <a:pt x="4937" y="13453"/>
                    <a:pt x="4937" y="13453"/>
                  </a:cubicBezTo>
                  <a:cubicBezTo>
                    <a:pt x="4937" y="13453"/>
                    <a:pt x="4077" y="12904"/>
                    <a:pt x="3560" y="12746"/>
                  </a:cubicBezTo>
                  <a:cubicBezTo>
                    <a:pt x="3044" y="12511"/>
                    <a:pt x="2786" y="11725"/>
                    <a:pt x="3044" y="11254"/>
                  </a:cubicBezTo>
                  <a:cubicBezTo>
                    <a:pt x="3302" y="10783"/>
                    <a:pt x="3388" y="9605"/>
                    <a:pt x="3388" y="9605"/>
                  </a:cubicBezTo>
                  <a:cubicBezTo>
                    <a:pt x="3388" y="9605"/>
                    <a:pt x="2184" y="9055"/>
                    <a:pt x="893" y="8426"/>
                  </a:cubicBezTo>
                  <a:cubicBezTo>
                    <a:pt x="32" y="8034"/>
                    <a:pt x="-226" y="7405"/>
                    <a:pt x="204" y="6306"/>
                  </a:cubicBezTo>
                  <a:cubicBezTo>
                    <a:pt x="8810" y="4970"/>
                    <a:pt x="8810" y="4970"/>
                    <a:pt x="8810" y="4970"/>
                  </a:cubicBezTo>
                  <a:cubicBezTo>
                    <a:pt x="9154" y="4970"/>
                    <a:pt x="9412" y="4656"/>
                    <a:pt x="9412" y="4264"/>
                  </a:cubicBezTo>
                  <a:cubicBezTo>
                    <a:pt x="9326" y="3949"/>
                    <a:pt x="9068" y="3635"/>
                    <a:pt x="8810" y="3478"/>
                  </a:cubicBezTo>
                  <a:cubicBezTo>
                    <a:pt x="8294" y="3164"/>
                    <a:pt x="7949" y="2771"/>
                    <a:pt x="7863" y="2143"/>
                  </a:cubicBezTo>
                  <a:cubicBezTo>
                    <a:pt x="7605" y="1122"/>
                    <a:pt x="8380" y="179"/>
                    <a:pt x="9498" y="22"/>
                  </a:cubicBezTo>
                  <a:cubicBezTo>
                    <a:pt x="10617" y="-135"/>
                    <a:pt x="11736" y="572"/>
                    <a:pt x="11908" y="1593"/>
                  </a:cubicBezTo>
                  <a:cubicBezTo>
                    <a:pt x="11994" y="2143"/>
                    <a:pt x="11822" y="2693"/>
                    <a:pt x="11478" y="3085"/>
                  </a:cubicBezTo>
                  <a:cubicBezTo>
                    <a:pt x="11219" y="3321"/>
                    <a:pt x="11133" y="3714"/>
                    <a:pt x="11133" y="4028"/>
                  </a:cubicBezTo>
                  <a:cubicBezTo>
                    <a:pt x="11219" y="4342"/>
                    <a:pt x="11564" y="4578"/>
                    <a:pt x="11994" y="4499"/>
                  </a:cubicBezTo>
                  <a:lnTo>
                    <a:pt x="21374" y="30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0" name="Shape 2441">
              <a:extLst>
                <a:ext uri="{FF2B5EF4-FFF2-40B4-BE49-F238E27FC236}">
                  <a16:creationId xmlns:a16="http://schemas.microsoft.com/office/drawing/2014/main" id="{C21377D3-6D3E-4C75-A3DA-626497B0CC8D}"/>
                </a:ext>
              </a:extLst>
            </p:cNvPr>
            <p:cNvSpPr/>
            <p:nvPr userDrawn="1"/>
          </p:nvSpPr>
          <p:spPr>
            <a:xfrm>
              <a:off x="6694104" y="4216150"/>
              <a:ext cx="1901160" cy="2140200"/>
            </a:xfrm>
            <a:custGeom>
              <a:avLst/>
              <a:gdLst/>
              <a:ahLst/>
              <a:cxnLst/>
              <a:rect l="l" t="t" r="r" b="b"/>
              <a:pathLst>
                <a:path w="21352" h="21600">
                  <a:moveTo>
                    <a:pt x="21352" y="14743"/>
                  </a:moveTo>
                  <a:cubicBezTo>
                    <a:pt x="21352" y="17006"/>
                    <a:pt x="21352" y="19680"/>
                    <a:pt x="21352" y="19680"/>
                  </a:cubicBezTo>
                  <a:cubicBezTo>
                    <a:pt x="21352" y="19680"/>
                    <a:pt x="18375" y="21600"/>
                    <a:pt x="11201" y="21600"/>
                  </a:cubicBezTo>
                  <a:cubicBezTo>
                    <a:pt x="4026" y="21600"/>
                    <a:pt x="1050" y="19680"/>
                    <a:pt x="1050" y="19680"/>
                  </a:cubicBezTo>
                  <a:cubicBezTo>
                    <a:pt x="1050" y="16526"/>
                    <a:pt x="1050" y="16526"/>
                    <a:pt x="1050" y="16526"/>
                  </a:cubicBezTo>
                  <a:cubicBezTo>
                    <a:pt x="3950" y="9463"/>
                    <a:pt x="3950" y="9463"/>
                    <a:pt x="3950" y="9463"/>
                  </a:cubicBezTo>
                  <a:cubicBezTo>
                    <a:pt x="4103" y="9189"/>
                    <a:pt x="3950" y="8914"/>
                    <a:pt x="3645" y="8777"/>
                  </a:cubicBezTo>
                  <a:cubicBezTo>
                    <a:pt x="3339" y="8709"/>
                    <a:pt x="2958" y="8709"/>
                    <a:pt x="2652" y="8846"/>
                  </a:cubicBezTo>
                  <a:cubicBezTo>
                    <a:pt x="2271" y="9051"/>
                    <a:pt x="1660" y="9120"/>
                    <a:pt x="1202" y="8914"/>
                  </a:cubicBezTo>
                  <a:cubicBezTo>
                    <a:pt x="210" y="8640"/>
                    <a:pt x="-248" y="7680"/>
                    <a:pt x="134" y="6789"/>
                  </a:cubicBezTo>
                  <a:cubicBezTo>
                    <a:pt x="439" y="5966"/>
                    <a:pt x="1507" y="5554"/>
                    <a:pt x="2500" y="5829"/>
                  </a:cubicBezTo>
                  <a:cubicBezTo>
                    <a:pt x="2958" y="6034"/>
                    <a:pt x="3339" y="6377"/>
                    <a:pt x="3568" y="6789"/>
                  </a:cubicBezTo>
                  <a:cubicBezTo>
                    <a:pt x="3645" y="7063"/>
                    <a:pt x="3874" y="7337"/>
                    <a:pt x="4179" y="7406"/>
                  </a:cubicBezTo>
                  <a:cubicBezTo>
                    <a:pt x="4484" y="7543"/>
                    <a:pt x="4866" y="7406"/>
                    <a:pt x="5018" y="7131"/>
                  </a:cubicBezTo>
                  <a:cubicBezTo>
                    <a:pt x="7995" y="0"/>
                    <a:pt x="7995" y="0"/>
                    <a:pt x="7995" y="0"/>
                  </a:cubicBezTo>
                  <a:cubicBezTo>
                    <a:pt x="13109" y="5691"/>
                    <a:pt x="13109" y="5691"/>
                    <a:pt x="13109" y="5691"/>
                  </a:cubicBezTo>
                  <a:cubicBezTo>
                    <a:pt x="13109" y="5691"/>
                    <a:pt x="13109" y="5691"/>
                    <a:pt x="13033" y="5691"/>
                  </a:cubicBezTo>
                  <a:cubicBezTo>
                    <a:pt x="12346" y="5554"/>
                    <a:pt x="11582" y="5760"/>
                    <a:pt x="10972" y="6171"/>
                  </a:cubicBezTo>
                  <a:cubicBezTo>
                    <a:pt x="9827" y="6994"/>
                    <a:pt x="9674" y="8503"/>
                    <a:pt x="10590" y="9531"/>
                  </a:cubicBezTo>
                  <a:cubicBezTo>
                    <a:pt x="11506" y="10560"/>
                    <a:pt x="13185" y="10697"/>
                    <a:pt x="14330" y="9874"/>
                  </a:cubicBezTo>
                  <a:cubicBezTo>
                    <a:pt x="14864" y="9394"/>
                    <a:pt x="15246" y="8777"/>
                    <a:pt x="15246" y="8091"/>
                  </a:cubicBezTo>
                  <a:cubicBezTo>
                    <a:pt x="15246" y="8091"/>
                    <a:pt x="15246" y="8023"/>
                    <a:pt x="15246" y="8023"/>
                  </a:cubicBezTo>
                  <a:lnTo>
                    <a:pt x="21352" y="1474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1" name="Shape 2442">
              <a:extLst>
                <a:ext uri="{FF2B5EF4-FFF2-40B4-BE49-F238E27FC236}">
                  <a16:creationId xmlns:a16="http://schemas.microsoft.com/office/drawing/2014/main" id="{1A9D82DA-B121-4B60-992E-D85141B86FF8}"/>
                </a:ext>
              </a:extLst>
            </p:cNvPr>
            <p:cNvSpPr/>
            <p:nvPr userDrawn="1"/>
          </p:nvSpPr>
          <p:spPr>
            <a:xfrm>
              <a:off x="7463119" y="3925440"/>
              <a:ext cx="1565746" cy="1649472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21600" y="0"/>
                  </a:moveTo>
                  <a:cubicBezTo>
                    <a:pt x="20506" y="4089"/>
                    <a:pt x="18501" y="6844"/>
                    <a:pt x="17316" y="8978"/>
                  </a:cubicBezTo>
                  <a:cubicBezTo>
                    <a:pt x="15767" y="11822"/>
                    <a:pt x="15220" y="17333"/>
                    <a:pt x="15220" y="19822"/>
                  </a:cubicBezTo>
                  <a:cubicBezTo>
                    <a:pt x="15220" y="21600"/>
                    <a:pt x="15220" y="21600"/>
                    <a:pt x="15220" y="21600"/>
                  </a:cubicBezTo>
                  <a:cubicBezTo>
                    <a:pt x="8476" y="13600"/>
                    <a:pt x="8476" y="13600"/>
                    <a:pt x="8476" y="13600"/>
                  </a:cubicBezTo>
                  <a:cubicBezTo>
                    <a:pt x="8294" y="13244"/>
                    <a:pt x="7838" y="13244"/>
                    <a:pt x="7473" y="13511"/>
                  </a:cubicBezTo>
                  <a:cubicBezTo>
                    <a:pt x="7200" y="13689"/>
                    <a:pt x="7018" y="14044"/>
                    <a:pt x="7018" y="14489"/>
                  </a:cubicBezTo>
                  <a:cubicBezTo>
                    <a:pt x="6927" y="15022"/>
                    <a:pt x="6744" y="15644"/>
                    <a:pt x="6197" y="16089"/>
                  </a:cubicBezTo>
                  <a:cubicBezTo>
                    <a:pt x="5286" y="16800"/>
                    <a:pt x="3919" y="16622"/>
                    <a:pt x="3099" y="15733"/>
                  </a:cubicBezTo>
                  <a:cubicBezTo>
                    <a:pt x="2370" y="14844"/>
                    <a:pt x="2461" y="13511"/>
                    <a:pt x="3463" y="12711"/>
                  </a:cubicBezTo>
                  <a:cubicBezTo>
                    <a:pt x="3919" y="12356"/>
                    <a:pt x="4557" y="12178"/>
                    <a:pt x="5195" y="12267"/>
                  </a:cubicBezTo>
                  <a:cubicBezTo>
                    <a:pt x="5559" y="12356"/>
                    <a:pt x="5924" y="12267"/>
                    <a:pt x="6289" y="12000"/>
                  </a:cubicBezTo>
                  <a:cubicBezTo>
                    <a:pt x="6562" y="11733"/>
                    <a:pt x="6653" y="11289"/>
                    <a:pt x="6380" y="11022"/>
                  </a:cubicBezTo>
                  <a:cubicBezTo>
                    <a:pt x="0" y="3378"/>
                    <a:pt x="0" y="3378"/>
                    <a:pt x="0" y="3378"/>
                  </a:cubicBezTo>
                  <a:cubicBezTo>
                    <a:pt x="9570" y="1867"/>
                    <a:pt x="9570" y="1867"/>
                    <a:pt x="9570" y="1867"/>
                  </a:cubicBezTo>
                  <a:cubicBezTo>
                    <a:pt x="9570" y="1867"/>
                    <a:pt x="9570" y="1956"/>
                    <a:pt x="9570" y="1956"/>
                  </a:cubicBezTo>
                  <a:cubicBezTo>
                    <a:pt x="9023" y="2667"/>
                    <a:pt x="8749" y="3556"/>
                    <a:pt x="8841" y="4356"/>
                  </a:cubicBezTo>
                  <a:cubicBezTo>
                    <a:pt x="9205" y="6044"/>
                    <a:pt x="10754" y="7200"/>
                    <a:pt x="12486" y="6933"/>
                  </a:cubicBezTo>
                  <a:cubicBezTo>
                    <a:pt x="14218" y="6667"/>
                    <a:pt x="15403" y="5067"/>
                    <a:pt x="15129" y="3378"/>
                  </a:cubicBezTo>
                  <a:cubicBezTo>
                    <a:pt x="14947" y="2489"/>
                    <a:pt x="14400" y="1778"/>
                    <a:pt x="13671" y="1333"/>
                  </a:cubicBezTo>
                  <a:cubicBezTo>
                    <a:pt x="13580" y="1244"/>
                    <a:pt x="13580" y="1244"/>
                    <a:pt x="13580" y="1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ADA01C6A-C499-41FF-840D-C1BCDA6259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1" y="2077176"/>
            <a:ext cx="3276908" cy="564578"/>
          </a:xfrm>
        </p:spPr>
        <p:txBody>
          <a:bodyPr>
            <a:noAutofit/>
          </a:bodyPr>
          <a:lstStyle>
            <a:lvl1pPr marL="0" indent="0" algn="l">
              <a:buNone/>
              <a:defRPr sz="2000" b="1">
                <a:solidFill>
                  <a:schemeClr val="accent1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22" name="Zástupný text 18">
            <a:extLst>
              <a:ext uri="{FF2B5EF4-FFF2-40B4-BE49-F238E27FC236}">
                <a16:creationId xmlns:a16="http://schemas.microsoft.com/office/drawing/2014/main" id="{83FC11E2-53AD-4963-B498-552B2DB0C97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3454540"/>
            <a:ext cx="3276908" cy="564578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accent2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23" name="Zástupný text 18">
            <a:extLst>
              <a:ext uri="{FF2B5EF4-FFF2-40B4-BE49-F238E27FC236}">
                <a16:creationId xmlns:a16="http://schemas.microsoft.com/office/drawing/2014/main" id="{E3B1C060-612D-45E8-B539-DDB776D2AD1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1735" y="4837320"/>
            <a:ext cx="3273373" cy="564578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accent5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18" name="Zástupný text 18">
            <a:extLst>
              <a:ext uri="{FF2B5EF4-FFF2-40B4-BE49-F238E27FC236}">
                <a16:creationId xmlns:a16="http://schemas.microsoft.com/office/drawing/2014/main" id="{C37F7859-DE07-49D1-A0BD-A1556608FB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73357" y="2078869"/>
            <a:ext cx="3276908" cy="564578"/>
          </a:xfrm>
        </p:spPr>
        <p:txBody>
          <a:bodyPr>
            <a:noAutofit/>
          </a:bodyPr>
          <a:lstStyle>
            <a:lvl1pPr marL="0" indent="0" algn="l">
              <a:buNone/>
              <a:defRPr sz="2000" b="1">
                <a:solidFill>
                  <a:schemeClr val="accent3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20" name="Zástupný text 18">
            <a:extLst>
              <a:ext uri="{FF2B5EF4-FFF2-40B4-BE49-F238E27FC236}">
                <a16:creationId xmlns:a16="http://schemas.microsoft.com/office/drawing/2014/main" id="{AF7C4E15-43C2-4398-A50A-5982E2BBD3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73356" y="3456233"/>
            <a:ext cx="3276908" cy="564578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25" name="Zástupný text 18">
            <a:extLst>
              <a:ext uri="{FF2B5EF4-FFF2-40B4-BE49-F238E27FC236}">
                <a16:creationId xmlns:a16="http://schemas.microsoft.com/office/drawing/2014/main" id="{364B7339-9181-48F6-8B17-859DA7E755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76891" y="4839013"/>
            <a:ext cx="3273373" cy="564578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accent3"/>
                </a:solidFill>
              </a:defRPr>
            </a:lvl1pPr>
            <a:lvl4pPr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 dirty="0"/>
              <a:t>Text 1</a:t>
            </a:r>
          </a:p>
        </p:txBody>
      </p:sp>
    </p:spTree>
    <p:extLst>
      <p:ext uri="{BB962C8B-B14F-4D97-AF65-F5344CB8AC3E}">
        <p14:creationId xmlns:p14="http://schemas.microsoft.com/office/powerpoint/2010/main" val="1825624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reeform 4">
            <a:extLst>
              <a:ext uri="{FF2B5EF4-FFF2-40B4-BE49-F238E27FC236}">
                <a16:creationId xmlns:a16="http://schemas.microsoft.com/office/drawing/2014/main" id="{0919D752-3850-4E1F-BE0D-AED58155AD7F}"/>
              </a:ext>
            </a:extLst>
          </p:cNvPr>
          <p:cNvSpPr/>
          <p:nvPr userDrawn="1"/>
        </p:nvSpPr>
        <p:spPr>
          <a:xfrm flipV="1">
            <a:off x="7108560" y="2283840"/>
            <a:ext cx="2567520" cy="1106640"/>
          </a:xfrm>
          <a:custGeom>
            <a:avLst/>
            <a:gdLst/>
            <a:ahLst/>
            <a:cxnLst/>
            <a:rect l="l" t="t" r="r" b="b"/>
            <a:pathLst>
              <a:path w="2266950" h="867570">
                <a:moveTo>
                  <a:pt x="0" y="867570"/>
                </a:moveTo>
                <a:lnTo>
                  <a:pt x="940336" y="867570"/>
                </a:lnTo>
                <a:cubicBezTo>
                  <a:pt x="1057510" y="867570"/>
                  <a:pt x="1152497" y="772583"/>
                  <a:pt x="1152497" y="655410"/>
                </a:cubicBezTo>
                <a:lnTo>
                  <a:pt x="1152497" y="521965"/>
                </a:lnTo>
                <a:lnTo>
                  <a:pt x="1152273" y="521965"/>
                </a:lnTo>
                <a:lnTo>
                  <a:pt x="1152274" y="333843"/>
                </a:lnTo>
                <a:cubicBezTo>
                  <a:pt x="1152274" y="260216"/>
                  <a:pt x="1211960" y="200530"/>
                  <a:pt x="1285587" y="200530"/>
                </a:cubicBezTo>
                <a:lnTo>
                  <a:pt x="2005469" y="200530"/>
                </a:lnTo>
                <a:lnTo>
                  <a:pt x="2005469" y="305577"/>
                </a:lnTo>
                <a:lnTo>
                  <a:pt x="2266950" y="152789"/>
                </a:lnTo>
                <a:lnTo>
                  <a:pt x="2005469" y="0"/>
                </a:lnTo>
                <a:lnTo>
                  <a:pt x="2005469" y="105047"/>
                </a:lnTo>
                <a:lnTo>
                  <a:pt x="1285587" y="105047"/>
                </a:lnTo>
                <a:cubicBezTo>
                  <a:pt x="1159226" y="105047"/>
                  <a:pt x="1056791" y="207482"/>
                  <a:pt x="1056791" y="333843"/>
                </a:cubicBezTo>
                <a:lnTo>
                  <a:pt x="1056791" y="521965"/>
                </a:lnTo>
                <a:lnTo>
                  <a:pt x="1055295" y="521965"/>
                </a:lnTo>
                <a:lnTo>
                  <a:pt x="1055295" y="655410"/>
                </a:lnTo>
                <a:cubicBezTo>
                  <a:pt x="1055295" y="718900"/>
                  <a:pt x="1003826" y="770369"/>
                  <a:pt x="940336" y="770369"/>
                </a:cubicBezTo>
                <a:lnTo>
                  <a:pt x="0" y="77036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02D7670-2932-4063-8E6E-E53AD95D0E64}"/>
              </a:ext>
            </a:extLst>
          </p:cNvPr>
          <p:cNvSpPr/>
          <p:nvPr userDrawn="1"/>
        </p:nvSpPr>
        <p:spPr>
          <a:xfrm>
            <a:off x="6289560" y="1897920"/>
            <a:ext cx="883080" cy="883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" name="Freeform 3">
            <a:extLst>
              <a:ext uri="{FF2B5EF4-FFF2-40B4-BE49-F238E27FC236}">
                <a16:creationId xmlns:a16="http://schemas.microsoft.com/office/drawing/2014/main" id="{3D122FF0-5393-4323-AA1A-B036E185DD6B}"/>
              </a:ext>
            </a:extLst>
          </p:cNvPr>
          <p:cNvSpPr/>
          <p:nvPr userDrawn="1"/>
        </p:nvSpPr>
        <p:spPr>
          <a:xfrm rot="5400000">
            <a:off x="7788240" y="1677960"/>
            <a:ext cx="741960" cy="3578400"/>
          </a:xfrm>
          <a:custGeom>
            <a:avLst/>
            <a:gdLst/>
            <a:ahLst/>
            <a:cxnLst/>
            <a:rect l="l" t="t" r="r" b="b"/>
            <a:pathLst>
              <a:path w="581818" h="3159095">
                <a:moveTo>
                  <a:pt x="0" y="3159095"/>
                </a:moveTo>
                <a:lnTo>
                  <a:pt x="0" y="1944945"/>
                </a:lnTo>
                <a:cubicBezTo>
                  <a:pt x="0" y="1827772"/>
                  <a:pt x="94987" y="1732785"/>
                  <a:pt x="212160" y="1732785"/>
                </a:cubicBezTo>
                <a:lnTo>
                  <a:pt x="339293" y="1732785"/>
                </a:lnTo>
                <a:lnTo>
                  <a:pt x="345605" y="1731511"/>
                </a:lnTo>
                <a:lnTo>
                  <a:pt x="368268" y="1726935"/>
                </a:lnTo>
                <a:cubicBezTo>
                  <a:pt x="401273" y="1712975"/>
                  <a:pt x="424432" y="1680294"/>
                  <a:pt x="424432" y="1642204"/>
                </a:cubicBezTo>
                <a:lnTo>
                  <a:pt x="424432" y="186593"/>
                </a:lnTo>
                <a:lnTo>
                  <a:pt x="363758" y="186593"/>
                </a:lnTo>
                <a:lnTo>
                  <a:pt x="472788" y="0"/>
                </a:lnTo>
                <a:lnTo>
                  <a:pt x="581818" y="186593"/>
                </a:lnTo>
                <a:lnTo>
                  <a:pt x="521144" y="186593"/>
                </a:lnTo>
                <a:lnTo>
                  <a:pt x="521144" y="1642204"/>
                </a:lnTo>
                <a:cubicBezTo>
                  <a:pt x="521144" y="1720353"/>
                  <a:pt x="473629" y="1787405"/>
                  <a:pt x="405914" y="1816046"/>
                </a:cubicBezTo>
                <a:lnTo>
                  <a:pt x="345605" y="1828222"/>
                </a:lnTo>
                <a:lnTo>
                  <a:pt x="345605" y="1829986"/>
                </a:lnTo>
                <a:lnTo>
                  <a:pt x="336867" y="1829986"/>
                </a:lnTo>
                <a:lnTo>
                  <a:pt x="332476" y="1830873"/>
                </a:lnTo>
                <a:lnTo>
                  <a:pt x="208632" y="1830873"/>
                </a:lnTo>
                <a:lnTo>
                  <a:pt x="208632" y="1830698"/>
                </a:lnTo>
                <a:lnTo>
                  <a:pt x="167413" y="1839020"/>
                </a:lnTo>
                <a:cubicBezTo>
                  <a:pt x="126152" y="1856472"/>
                  <a:pt x="97201" y="1897328"/>
                  <a:pt x="97201" y="1944945"/>
                </a:cubicBezTo>
                <a:lnTo>
                  <a:pt x="97201" y="315909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" name="Oval 8">
            <a:extLst>
              <a:ext uri="{FF2B5EF4-FFF2-40B4-BE49-F238E27FC236}">
                <a16:creationId xmlns:a16="http://schemas.microsoft.com/office/drawing/2014/main" id="{658FCD5E-3323-4239-B9B9-E611515EA74C}"/>
              </a:ext>
            </a:extLst>
          </p:cNvPr>
          <p:cNvSpPr/>
          <p:nvPr userDrawn="1"/>
        </p:nvSpPr>
        <p:spPr>
          <a:xfrm>
            <a:off x="5534280" y="2716920"/>
            <a:ext cx="883080" cy="8830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B13F674-6FCB-4091-9CC0-0BC5073349E8}"/>
              </a:ext>
            </a:extLst>
          </p:cNvPr>
          <p:cNvSpPr/>
          <p:nvPr userDrawn="1"/>
        </p:nvSpPr>
        <p:spPr>
          <a:xfrm>
            <a:off x="6370200" y="4289400"/>
            <a:ext cx="3578400" cy="741960"/>
          </a:xfrm>
          <a:custGeom>
            <a:avLst/>
            <a:gdLst/>
            <a:ahLst/>
            <a:cxnLst/>
            <a:rect l="l" t="t" r="r" b="b"/>
            <a:pathLst>
              <a:path w="3159095" h="581818">
                <a:moveTo>
                  <a:pt x="2972502" y="0"/>
                </a:moveTo>
                <a:lnTo>
                  <a:pt x="3159095" y="109030"/>
                </a:lnTo>
                <a:lnTo>
                  <a:pt x="2972502" y="218060"/>
                </a:lnTo>
                <a:lnTo>
                  <a:pt x="2972502" y="157386"/>
                </a:lnTo>
                <a:lnTo>
                  <a:pt x="1516891" y="157386"/>
                </a:lnTo>
                <a:cubicBezTo>
                  <a:pt x="1478802" y="157386"/>
                  <a:pt x="1446121" y="180545"/>
                  <a:pt x="1432161" y="213550"/>
                </a:cubicBezTo>
                <a:lnTo>
                  <a:pt x="1427585" y="236213"/>
                </a:lnTo>
                <a:lnTo>
                  <a:pt x="1426311" y="242525"/>
                </a:lnTo>
                <a:lnTo>
                  <a:pt x="1426311" y="369658"/>
                </a:lnTo>
                <a:cubicBezTo>
                  <a:pt x="1426311" y="486831"/>
                  <a:pt x="1331324" y="581818"/>
                  <a:pt x="1214150" y="581818"/>
                </a:cubicBezTo>
                <a:lnTo>
                  <a:pt x="0" y="581818"/>
                </a:lnTo>
                <a:lnTo>
                  <a:pt x="0" y="484617"/>
                </a:lnTo>
                <a:lnTo>
                  <a:pt x="1214150" y="484617"/>
                </a:lnTo>
                <a:cubicBezTo>
                  <a:pt x="1261768" y="484617"/>
                  <a:pt x="1302624" y="455665"/>
                  <a:pt x="1320075" y="414405"/>
                </a:cubicBezTo>
                <a:lnTo>
                  <a:pt x="1328397" y="373186"/>
                </a:lnTo>
                <a:lnTo>
                  <a:pt x="1328223" y="373186"/>
                </a:lnTo>
                <a:lnTo>
                  <a:pt x="1328223" y="249342"/>
                </a:lnTo>
                <a:lnTo>
                  <a:pt x="1329110" y="244951"/>
                </a:lnTo>
                <a:lnTo>
                  <a:pt x="1329110" y="236213"/>
                </a:lnTo>
                <a:lnTo>
                  <a:pt x="1330874" y="236213"/>
                </a:lnTo>
                <a:lnTo>
                  <a:pt x="1343050" y="175904"/>
                </a:lnTo>
                <a:cubicBezTo>
                  <a:pt x="1371691" y="108189"/>
                  <a:pt x="1438743" y="60674"/>
                  <a:pt x="1516891" y="60674"/>
                </a:cubicBezTo>
                <a:lnTo>
                  <a:pt x="2972502" y="6067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" name="Oval 9">
            <a:extLst>
              <a:ext uri="{FF2B5EF4-FFF2-40B4-BE49-F238E27FC236}">
                <a16:creationId xmlns:a16="http://schemas.microsoft.com/office/drawing/2014/main" id="{73E65BB0-B550-458D-9164-5967F1EE3C2E}"/>
              </a:ext>
            </a:extLst>
          </p:cNvPr>
          <p:cNvSpPr/>
          <p:nvPr userDrawn="1"/>
        </p:nvSpPr>
        <p:spPr>
          <a:xfrm flipH="1">
            <a:off x="5533560" y="4524480"/>
            <a:ext cx="883080" cy="8830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8311646D-B077-43DB-BED6-CE8FCB012CD7}"/>
              </a:ext>
            </a:extLst>
          </p:cNvPr>
          <p:cNvSpPr/>
          <p:nvPr userDrawn="1"/>
        </p:nvSpPr>
        <p:spPr>
          <a:xfrm rot="16200000" flipV="1">
            <a:off x="7839360" y="4006080"/>
            <a:ext cx="1106640" cy="2567520"/>
          </a:xfrm>
          <a:custGeom>
            <a:avLst/>
            <a:gdLst/>
            <a:ahLst/>
            <a:cxnLst/>
            <a:rect l="l" t="t" r="r" b="b"/>
            <a:pathLst>
              <a:path w="867570" h="2266950">
                <a:moveTo>
                  <a:pt x="867570" y="261481"/>
                </a:moveTo>
                <a:lnTo>
                  <a:pt x="714781" y="0"/>
                </a:lnTo>
                <a:lnTo>
                  <a:pt x="561993" y="261481"/>
                </a:lnTo>
                <a:lnTo>
                  <a:pt x="667040" y="261481"/>
                </a:lnTo>
                <a:lnTo>
                  <a:pt x="667040" y="981363"/>
                </a:lnTo>
                <a:cubicBezTo>
                  <a:pt x="667040" y="1054990"/>
                  <a:pt x="607354" y="1114677"/>
                  <a:pt x="533727" y="1114677"/>
                </a:cubicBezTo>
                <a:lnTo>
                  <a:pt x="345605" y="1114678"/>
                </a:lnTo>
                <a:lnTo>
                  <a:pt x="345605" y="1114454"/>
                </a:lnTo>
                <a:lnTo>
                  <a:pt x="212160" y="1114454"/>
                </a:lnTo>
                <a:cubicBezTo>
                  <a:pt x="94987" y="1114454"/>
                  <a:pt x="0" y="1209441"/>
                  <a:pt x="0" y="1326614"/>
                </a:cubicBezTo>
                <a:lnTo>
                  <a:pt x="0" y="2266950"/>
                </a:lnTo>
                <a:lnTo>
                  <a:pt x="97201" y="2266950"/>
                </a:lnTo>
                <a:lnTo>
                  <a:pt x="97201" y="1326614"/>
                </a:lnTo>
                <a:cubicBezTo>
                  <a:pt x="97201" y="1263124"/>
                  <a:pt x="148670" y="1211655"/>
                  <a:pt x="212160" y="1211655"/>
                </a:cubicBezTo>
                <a:lnTo>
                  <a:pt x="345605" y="1211655"/>
                </a:lnTo>
                <a:lnTo>
                  <a:pt x="345605" y="1210160"/>
                </a:lnTo>
                <a:lnTo>
                  <a:pt x="533727" y="1210160"/>
                </a:lnTo>
                <a:cubicBezTo>
                  <a:pt x="660088" y="1210160"/>
                  <a:pt x="762523" y="1107725"/>
                  <a:pt x="762523" y="981363"/>
                </a:cubicBezTo>
                <a:lnTo>
                  <a:pt x="762523" y="26148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" name="Oval 10">
            <a:extLst>
              <a:ext uri="{FF2B5EF4-FFF2-40B4-BE49-F238E27FC236}">
                <a16:creationId xmlns:a16="http://schemas.microsoft.com/office/drawing/2014/main" id="{0A7DEC7E-6769-405A-B6A2-FF5BA71D012E}"/>
              </a:ext>
            </a:extLst>
          </p:cNvPr>
          <p:cNvSpPr/>
          <p:nvPr userDrawn="1"/>
        </p:nvSpPr>
        <p:spPr>
          <a:xfrm flipH="1">
            <a:off x="6288840" y="5343480"/>
            <a:ext cx="883080" cy="8830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" name="Right Arrow 2">
            <a:extLst>
              <a:ext uri="{FF2B5EF4-FFF2-40B4-BE49-F238E27FC236}">
                <a16:creationId xmlns:a16="http://schemas.microsoft.com/office/drawing/2014/main" id="{A87ECFDE-2CD4-43CD-8F10-CE38C6B00AF3}"/>
              </a:ext>
            </a:extLst>
          </p:cNvPr>
          <p:cNvSpPr/>
          <p:nvPr userDrawn="1"/>
        </p:nvSpPr>
        <p:spPr>
          <a:xfrm>
            <a:off x="6013800" y="3859560"/>
            <a:ext cx="4380480" cy="388440"/>
          </a:xfrm>
          <a:prstGeom prst="rightArrow">
            <a:avLst>
              <a:gd name="adj1" fmla="val 35000"/>
              <a:gd name="adj2" fmla="val 9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" name="Oval 11">
            <a:extLst>
              <a:ext uri="{FF2B5EF4-FFF2-40B4-BE49-F238E27FC236}">
                <a16:creationId xmlns:a16="http://schemas.microsoft.com/office/drawing/2014/main" id="{890F7AE6-56EE-4293-B8B0-5BF48BDA7828}"/>
              </a:ext>
            </a:extLst>
          </p:cNvPr>
          <p:cNvSpPr/>
          <p:nvPr userDrawn="1"/>
        </p:nvSpPr>
        <p:spPr>
          <a:xfrm flipH="1">
            <a:off x="5185800" y="3612240"/>
            <a:ext cx="883080" cy="88308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4D98BAF9-A9A1-4C8D-B93A-8AE2D677B413}"/>
              </a:ext>
            </a:extLst>
          </p:cNvPr>
          <p:cNvSpPr/>
          <p:nvPr userDrawn="1"/>
        </p:nvSpPr>
        <p:spPr>
          <a:xfrm flipH="1">
            <a:off x="10447920" y="3476160"/>
            <a:ext cx="1155600" cy="115560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TextBox 66">
            <a:extLst>
              <a:ext uri="{FF2B5EF4-FFF2-40B4-BE49-F238E27FC236}">
                <a16:creationId xmlns:a16="http://schemas.microsoft.com/office/drawing/2014/main" id="{F8E5BCC8-8DAF-4987-A44A-B9196DA3C60B}"/>
              </a:ext>
            </a:extLst>
          </p:cNvPr>
          <p:cNvSpPr/>
          <p:nvPr userDrawn="1"/>
        </p:nvSpPr>
        <p:spPr>
          <a:xfrm>
            <a:off x="10011960" y="4823280"/>
            <a:ext cx="2053800" cy="333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600" b="1" strike="noStrike" spc="-1">
                <a:solidFill>
                  <a:srgbClr val="FFFFFF"/>
                </a:solidFill>
                <a:latin typeface="Open Sans SemiBold"/>
                <a:ea typeface="Open Sans SemiBold"/>
              </a:rPr>
              <a:t>Insert Text Here</a:t>
            </a:r>
            <a:endParaRPr lang="cs-CZ" sz="1600" b="0" strike="noStrike" spc="-1">
              <a:latin typeface="Arial"/>
            </a:endParaRPr>
          </a:p>
        </p:txBody>
      </p:sp>
      <p:sp>
        <p:nvSpPr>
          <p:cNvPr id="20" name="Rectangle 67">
            <a:extLst>
              <a:ext uri="{FF2B5EF4-FFF2-40B4-BE49-F238E27FC236}">
                <a16:creationId xmlns:a16="http://schemas.microsoft.com/office/drawing/2014/main" id="{84457049-E5E7-4B73-8018-2AC3788C1D90}"/>
              </a:ext>
            </a:extLst>
          </p:cNvPr>
          <p:cNvSpPr/>
          <p:nvPr userDrawn="1"/>
        </p:nvSpPr>
        <p:spPr>
          <a:xfrm>
            <a:off x="8869320" y="5180400"/>
            <a:ext cx="2344680" cy="27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GB" sz="1200" b="0" strike="noStrike" spc="-1">
                <a:solidFill>
                  <a:srgbClr val="FFFFFF">
                    <a:alpha val="80000"/>
                  </a:srgbClr>
                </a:solidFill>
                <a:latin typeface="Open Sans"/>
                <a:ea typeface="Open Sans"/>
              </a:rPr>
              <a:t> been the industry's</a:t>
            </a:r>
            <a:endParaRPr lang="cs-CZ" sz="1200" b="0" strike="noStrike" spc="-1">
              <a:latin typeface="Arial"/>
            </a:endParaRPr>
          </a:p>
        </p:txBody>
      </p:sp>
      <p:sp>
        <p:nvSpPr>
          <p:cNvPr id="28" name="Zástupný text 26">
            <a:extLst>
              <a:ext uri="{FF2B5EF4-FFF2-40B4-BE49-F238E27FC236}">
                <a16:creationId xmlns:a16="http://schemas.microsoft.com/office/drawing/2014/main" id="{B2CDB23B-963D-47DE-97D7-AFF627098D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2854737"/>
            <a:ext cx="4423741" cy="612000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2" name="Zástupný text 26">
            <a:extLst>
              <a:ext uri="{FF2B5EF4-FFF2-40B4-BE49-F238E27FC236}">
                <a16:creationId xmlns:a16="http://schemas.microsoft.com/office/drawing/2014/main" id="{FB60B6D7-CF95-492E-BED6-98596C03A4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8200" y="2032592"/>
            <a:ext cx="5175599" cy="612000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3" name="Zástupný text 26">
            <a:extLst>
              <a:ext uri="{FF2B5EF4-FFF2-40B4-BE49-F238E27FC236}">
                <a16:creationId xmlns:a16="http://schemas.microsoft.com/office/drawing/2014/main" id="{3647F574-9B47-4374-9282-B58141ACD5F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200" y="3756380"/>
            <a:ext cx="4046280" cy="612000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4"/>
                </a:solidFill>
              </a:defRPr>
            </a:lvl1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4" name="Zástupný text 26">
            <a:extLst>
              <a:ext uri="{FF2B5EF4-FFF2-40B4-BE49-F238E27FC236}">
                <a16:creationId xmlns:a16="http://schemas.microsoft.com/office/drawing/2014/main" id="{9D4852E9-B41C-48A8-8139-3115E09983E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8200" y="4660701"/>
            <a:ext cx="4504741" cy="612000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Text 1</a:t>
            </a:r>
          </a:p>
        </p:txBody>
      </p:sp>
      <p:sp>
        <p:nvSpPr>
          <p:cNvPr id="35" name="Zástupný text 26">
            <a:extLst>
              <a:ext uri="{FF2B5EF4-FFF2-40B4-BE49-F238E27FC236}">
                <a16:creationId xmlns:a16="http://schemas.microsoft.com/office/drawing/2014/main" id="{0C29C735-DEBD-4064-9707-B03856A9E76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8199" y="5487123"/>
            <a:ext cx="5175599" cy="612000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</a:lstStyle>
          <a:p>
            <a:pPr lvl="0"/>
            <a:r>
              <a:rPr lang="cs-CZ" dirty="0"/>
              <a:t>Text 1</a:t>
            </a:r>
          </a:p>
        </p:txBody>
      </p:sp>
    </p:spTree>
    <p:extLst>
      <p:ext uri="{BB962C8B-B14F-4D97-AF65-F5344CB8AC3E}">
        <p14:creationId xmlns:p14="http://schemas.microsoft.com/office/powerpoint/2010/main" val="2202811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94EB4-CCF8-4B84-ADA6-F4EE2B011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8D3886-86CD-4FC3-B5C0-78F483FD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D0AC16-0D5F-4834-996E-8751A637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F4F086-76E9-42F2-B748-5F01377B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5">
            <a:extLst>
              <a:ext uri="{FF2B5EF4-FFF2-40B4-BE49-F238E27FC236}">
                <a16:creationId xmlns:a16="http://schemas.microsoft.com/office/drawing/2014/main" id="{8D849F2E-CC5F-4519-B35B-6F5B372B74B5}"/>
              </a:ext>
            </a:extLst>
          </p:cNvPr>
          <p:cNvGrpSpPr/>
          <p:nvPr userDrawn="1"/>
        </p:nvGrpSpPr>
        <p:grpSpPr>
          <a:xfrm>
            <a:off x="582480" y="2494800"/>
            <a:ext cx="2686320" cy="3216240"/>
            <a:chOff x="582480" y="2494800"/>
            <a:chExt cx="2686320" cy="3216240"/>
          </a:xfrm>
        </p:grpSpPr>
        <p:sp>
          <p:nvSpPr>
            <p:cNvPr id="7" name="Freeform 338">
              <a:extLst>
                <a:ext uri="{FF2B5EF4-FFF2-40B4-BE49-F238E27FC236}">
                  <a16:creationId xmlns:a16="http://schemas.microsoft.com/office/drawing/2014/main" id="{67C9E025-29AC-4AD6-8143-764A19EDD16C}"/>
                </a:ext>
              </a:extLst>
            </p:cNvPr>
            <p:cNvSpPr/>
            <p:nvPr/>
          </p:nvSpPr>
          <p:spPr>
            <a:xfrm>
              <a:off x="582480" y="2537280"/>
              <a:ext cx="2581560" cy="3173760"/>
            </a:xfrm>
            <a:custGeom>
              <a:avLst/>
              <a:gdLst/>
              <a:ahLst/>
              <a:cxnLst/>
              <a:rect l="l" t="t" r="r" b="b"/>
              <a:pathLst>
                <a:path w="2485" h="3055">
                  <a:moveTo>
                    <a:pt x="965" y="0"/>
                  </a:moveTo>
                  <a:lnTo>
                    <a:pt x="1045" y="4"/>
                  </a:lnTo>
                  <a:lnTo>
                    <a:pt x="1126" y="15"/>
                  </a:lnTo>
                  <a:lnTo>
                    <a:pt x="1207" y="32"/>
                  </a:lnTo>
                  <a:lnTo>
                    <a:pt x="1287" y="56"/>
                  </a:lnTo>
                  <a:lnTo>
                    <a:pt x="1368" y="86"/>
                  </a:lnTo>
                  <a:lnTo>
                    <a:pt x="1448" y="123"/>
                  </a:lnTo>
                  <a:lnTo>
                    <a:pt x="1526" y="166"/>
                  </a:lnTo>
                  <a:lnTo>
                    <a:pt x="1605" y="213"/>
                  </a:lnTo>
                  <a:lnTo>
                    <a:pt x="1681" y="267"/>
                  </a:lnTo>
                  <a:lnTo>
                    <a:pt x="1756" y="327"/>
                  </a:lnTo>
                  <a:lnTo>
                    <a:pt x="1829" y="391"/>
                  </a:lnTo>
                  <a:lnTo>
                    <a:pt x="1898" y="459"/>
                  </a:lnTo>
                  <a:lnTo>
                    <a:pt x="1966" y="534"/>
                  </a:lnTo>
                  <a:lnTo>
                    <a:pt x="2032" y="612"/>
                  </a:lnTo>
                  <a:lnTo>
                    <a:pt x="2093" y="695"/>
                  </a:lnTo>
                  <a:lnTo>
                    <a:pt x="2152" y="783"/>
                  </a:lnTo>
                  <a:lnTo>
                    <a:pt x="2207" y="874"/>
                  </a:lnTo>
                  <a:lnTo>
                    <a:pt x="2257" y="968"/>
                  </a:lnTo>
                  <a:lnTo>
                    <a:pt x="2304" y="1067"/>
                  </a:lnTo>
                  <a:lnTo>
                    <a:pt x="2342" y="1161"/>
                  </a:lnTo>
                  <a:lnTo>
                    <a:pt x="2376" y="1254"/>
                  </a:lnTo>
                  <a:lnTo>
                    <a:pt x="2406" y="1348"/>
                  </a:lnTo>
                  <a:lnTo>
                    <a:pt x="2430" y="1442"/>
                  </a:lnTo>
                  <a:lnTo>
                    <a:pt x="2451" y="1537"/>
                  </a:lnTo>
                  <a:lnTo>
                    <a:pt x="2465" y="1631"/>
                  </a:lnTo>
                  <a:lnTo>
                    <a:pt x="2477" y="1724"/>
                  </a:lnTo>
                  <a:lnTo>
                    <a:pt x="2483" y="1815"/>
                  </a:lnTo>
                  <a:lnTo>
                    <a:pt x="2485" y="1907"/>
                  </a:lnTo>
                  <a:lnTo>
                    <a:pt x="2482" y="1996"/>
                  </a:lnTo>
                  <a:lnTo>
                    <a:pt x="2476" y="2084"/>
                  </a:lnTo>
                  <a:lnTo>
                    <a:pt x="2464" y="2169"/>
                  </a:lnTo>
                  <a:lnTo>
                    <a:pt x="2448" y="2253"/>
                  </a:lnTo>
                  <a:lnTo>
                    <a:pt x="2428" y="2334"/>
                  </a:lnTo>
                  <a:lnTo>
                    <a:pt x="2405" y="2411"/>
                  </a:lnTo>
                  <a:lnTo>
                    <a:pt x="2376" y="2486"/>
                  </a:lnTo>
                  <a:lnTo>
                    <a:pt x="2343" y="2556"/>
                  </a:lnTo>
                  <a:lnTo>
                    <a:pt x="2307" y="2624"/>
                  </a:lnTo>
                  <a:lnTo>
                    <a:pt x="2266" y="2689"/>
                  </a:lnTo>
                  <a:lnTo>
                    <a:pt x="2220" y="2748"/>
                  </a:lnTo>
                  <a:lnTo>
                    <a:pt x="2172" y="2803"/>
                  </a:lnTo>
                  <a:lnTo>
                    <a:pt x="2118" y="2852"/>
                  </a:lnTo>
                  <a:lnTo>
                    <a:pt x="2061" y="2897"/>
                  </a:lnTo>
                  <a:lnTo>
                    <a:pt x="2000" y="2936"/>
                  </a:lnTo>
                  <a:lnTo>
                    <a:pt x="1935" y="2970"/>
                  </a:lnTo>
                  <a:lnTo>
                    <a:pt x="1866" y="2999"/>
                  </a:lnTo>
                  <a:lnTo>
                    <a:pt x="1786" y="3024"/>
                  </a:lnTo>
                  <a:lnTo>
                    <a:pt x="1705" y="3041"/>
                  </a:lnTo>
                  <a:lnTo>
                    <a:pt x="1621" y="3051"/>
                  </a:lnTo>
                  <a:lnTo>
                    <a:pt x="1537" y="3055"/>
                  </a:lnTo>
                  <a:lnTo>
                    <a:pt x="1451" y="3053"/>
                  </a:lnTo>
                  <a:lnTo>
                    <a:pt x="1365" y="3042"/>
                  </a:lnTo>
                  <a:lnTo>
                    <a:pt x="1279" y="3026"/>
                  </a:lnTo>
                  <a:lnTo>
                    <a:pt x="1193" y="3004"/>
                  </a:lnTo>
                  <a:lnTo>
                    <a:pt x="1108" y="2975"/>
                  </a:lnTo>
                  <a:lnTo>
                    <a:pt x="1022" y="2940"/>
                  </a:lnTo>
                  <a:lnTo>
                    <a:pt x="939" y="2898"/>
                  </a:lnTo>
                  <a:lnTo>
                    <a:pt x="856" y="2850"/>
                  </a:lnTo>
                  <a:lnTo>
                    <a:pt x="775" y="2796"/>
                  </a:lnTo>
                  <a:lnTo>
                    <a:pt x="696" y="2736"/>
                  </a:lnTo>
                  <a:lnTo>
                    <a:pt x="621" y="2669"/>
                  </a:lnTo>
                  <a:lnTo>
                    <a:pt x="547" y="2597"/>
                  </a:lnTo>
                  <a:lnTo>
                    <a:pt x="477" y="2518"/>
                  </a:lnTo>
                  <a:lnTo>
                    <a:pt x="408" y="2435"/>
                  </a:lnTo>
                  <a:lnTo>
                    <a:pt x="344" y="2344"/>
                  </a:lnTo>
                  <a:lnTo>
                    <a:pt x="285" y="2249"/>
                  </a:lnTo>
                  <a:lnTo>
                    <a:pt x="229" y="2148"/>
                  </a:lnTo>
                  <a:lnTo>
                    <a:pt x="179" y="2041"/>
                  </a:lnTo>
                  <a:lnTo>
                    <a:pt x="137" y="1940"/>
                  </a:lnTo>
                  <a:lnTo>
                    <a:pt x="102" y="1839"/>
                  </a:lnTo>
                  <a:lnTo>
                    <a:pt x="71" y="1738"/>
                  </a:lnTo>
                  <a:lnTo>
                    <a:pt x="46" y="1637"/>
                  </a:lnTo>
                  <a:lnTo>
                    <a:pt x="28" y="1538"/>
                  </a:lnTo>
                  <a:lnTo>
                    <a:pt x="13" y="1438"/>
                  </a:lnTo>
                  <a:lnTo>
                    <a:pt x="4" y="1340"/>
                  </a:lnTo>
                  <a:lnTo>
                    <a:pt x="0" y="1243"/>
                  </a:lnTo>
                  <a:lnTo>
                    <a:pt x="1" y="1148"/>
                  </a:lnTo>
                  <a:lnTo>
                    <a:pt x="8" y="1054"/>
                  </a:lnTo>
                  <a:lnTo>
                    <a:pt x="20" y="963"/>
                  </a:lnTo>
                  <a:lnTo>
                    <a:pt x="35" y="874"/>
                  </a:lnTo>
                  <a:lnTo>
                    <a:pt x="58" y="788"/>
                  </a:lnTo>
                  <a:lnTo>
                    <a:pt x="83" y="704"/>
                  </a:lnTo>
                  <a:lnTo>
                    <a:pt x="113" y="624"/>
                  </a:lnTo>
                  <a:lnTo>
                    <a:pt x="148" y="547"/>
                  </a:lnTo>
                  <a:lnTo>
                    <a:pt x="187" y="474"/>
                  </a:lnTo>
                  <a:lnTo>
                    <a:pt x="230" y="406"/>
                  </a:lnTo>
                  <a:lnTo>
                    <a:pt x="279" y="340"/>
                  </a:lnTo>
                  <a:lnTo>
                    <a:pt x="331" y="280"/>
                  </a:lnTo>
                  <a:lnTo>
                    <a:pt x="388" y="225"/>
                  </a:lnTo>
                  <a:lnTo>
                    <a:pt x="448" y="175"/>
                  </a:lnTo>
                  <a:lnTo>
                    <a:pt x="512" y="129"/>
                  </a:lnTo>
                  <a:lnTo>
                    <a:pt x="581" y="91"/>
                  </a:lnTo>
                  <a:lnTo>
                    <a:pt x="655" y="57"/>
                  </a:lnTo>
                  <a:lnTo>
                    <a:pt x="729" y="31"/>
                  </a:lnTo>
                  <a:lnTo>
                    <a:pt x="806" y="14"/>
                  </a:lnTo>
                  <a:lnTo>
                    <a:pt x="885" y="4"/>
                  </a:lnTo>
                  <a:lnTo>
                    <a:pt x="965" y="0"/>
                  </a:lnTo>
                  <a:close/>
                </a:path>
              </a:pathLst>
            </a:custGeom>
            <a:gradFill rotWithShape="0">
              <a:gsLst>
                <a:gs pos="1000">
                  <a:srgbClr val="818080"/>
                </a:gs>
                <a:gs pos="100000">
                  <a:srgbClr val="C38E04"/>
                </a:gs>
              </a:gsLst>
              <a:lin ang="108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" name="Freeform 339">
              <a:extLst>
                <a:ext uri="{FF2B5EF4-FFF2-40B4-BE49-F238E27FC236}">
                  <a16:creationId xmlns:a16="http://schemas.microsoft.com/office/drawing/2014/main" id="{269E8F8A-30F1-4D70-A2D8-632CDE637A95}"/>
                </a:ext>
              </a:extLst>
            </p:cNvPr>
            <p:cNvSpPr/>
            <p:nvPr/>
          </p:nvSpPr>
          <p:spPr>
            <a:xfrm>
              <a:off x="656280" y="2494800"/>
              <a:ext cx="2612520" cy="3178800"/>
            </a:xfrm>
            <a:custGeom>
              <a:avLst/>
              <a:gdLst/>
              <a:ahLst/>
              <a:cxnLst/>
              <a:rect l="l" t="t" r="r" b="b"/>
              <a:pathLst>
                <a:path w="2515" h="3060">
                  <a:moveTo>
                    <a:pt x="1023" y="0"/>
                  </a:moveTo>
                  <a:lnTo>
                    <a:pt x="1107" y="7"/>
                  </a:lnTo>
                  <a:lnTo>
                    <a:pt x="1192" y="21"/>
                  </a:lnTo>
                  <a:lnTo>
                    <a:pt x="1276" y="41"/>
                  </a:lnTo>
                  <a:lnTo>
                    <a:pt x="1360" y="68"/>
                  </a:lnTo>
                  <a:lnTo>
                    <a:pt x="1444" y="102"/>
                  </a:lnTo>
                  <a:lnTo>
                    <a:pt x="1526" y="142"/>
                  </a:lnTo>
                  <a:lnTo>
                    <a:pt x="1607" y="187"/>
                  </a:lnTo>
                  <a:lnTo>
                    <a:pt x="1687" y="240"/>
                  </a:lnTo>
                  <a:lnTo>
                    <a:pt x="1766" y="297"/>
                  </a:lnTo>
                  <a:lnTo>
                    <a:pt x="1842" y="361"/>
                  </a:lnTo>
                  <a:lnTo>
                    <a:pt x="1915" y="431"/>
                  </a:lnTo>
                  <a:lnTo>
                    <a:pt x="1986" y="504"/>
                  </a:lnTo>
                  <a:lnTo>
                    <a:pt x="2054" y="584"/>
                  </a:lnTo>
                  <a:lnTo>
                    <a:pt x="2118" y="668"/>
                  </a:lnTo>
                  <a:lnTo>
                    <a:pt x="2179" y="758"/>
                  </a:lnTo>
                  <a:lnTo>
                    <a:pt x="2237" y="851"/>
                  </a:lnTo>
                  <a:lnTo>
                    <a:pt x="2289" y="949"/>
                  </a:lnTo>
                  <a:lnTo>
                    <a:pt x="2338" y="1053"/>
                  </a:lnTo>
                  <a:lnTo>
                    <a:pt x="2380" y="1153"/>
                  </a:lnTo>
                  <a:lnTo>
                    <a:pt x="2415" y="1254"/>
                  </a:lnTo>
                  <a:lnTo>
                    <a:pt x="2445" y="1355"/>
                  </a:lnTo>
                  <a:lnTo>
                    <a:pt x="2470" y="1456"/>
                  </a:lnTo>
                  <a:lnTo>
                    <a:pt x="2490" y="1557"/>
                  </a:lnTo>
                  <a:lnTo>
                    <a:pt x="2503" y="1656"/>
                  </a:lnTo>
                  <a:lnTo>
                    <a:pt x="2512" y="1754"/>
                  </a:lnTo>
                  <a:lnTo>
                    <a:pt x="2515" y="1851"/>
                  </a:lnTo>
                  <a:lnTo>
                    <a:pt x="2513" y="1947"/>
                  </a:lnTo>
                  <a:lnTo>
                    <a:pt x="2505" y="2041"/>
                  </a:lnTo>
                  <a:lnTo>
                    <a:pt x="2494" y="2131"/>
                  </a:lnTo>
                  <a:lnTo>
                    <a:pt x="2477" y="2220"/>
                  </a:lnTo>
                  <a:lnTo>
                    <a:pt x="2454" y="2307"/>
                  </a:lnTo>
                  <a:lnTo>
                    <a:pt x="2427" y="2389"/>
                  </a:lnTo>
                  <a:lnTo>
                    <a:pt x="2394" y="2469"/>
                  </a:lnTo>
                  <a:lnTo>
                    <a:pt x="2357" y="2545"/>
                  </a:lnTo>
                  <a:lnTo>
                    <a:pt x="2317" y="2616"/>
                  </a:lnTo>
                  <a:lnTo>
                    <a:pt x="2270" y="2684"/>
                  </a:lnTo>
                  <a:lnTo>
                    <a:pt x="2220" y="2747"/>
                  </a:lnTo>
                  <a:lnTo>
                    <a:pt x="2164" y="2806"/>
                  </a:lnTo>
                  <a:lnTo>
                    <a:pt x="2105" y="2858"/>
                  </a:lnTo>
                  <a:lnTo>
                    <a:pt x="2041" y="2906"/>
                  </a:lnTo>
                  <a:lnTo>
                    <a:pt x="1973" y="2948"/>
                  </a:lnTo>
                  <a:lnTo>
                    <a:pt x="1901" y="2984"/>
                  </a:lnTo>
                  <a:lnTo>
                    <a:pt x="1821" y="3015"/>
                  </a:lnTo>
                  <a:lnTo>
                    <a:pt x="1741" y="3037"/>
                  </a:lnTo>
                  <a:lnTo>
                    <a:pt x="1658" y="3052"/>
                  </a:lnTo>
                  <a:lnTo>
                    <a:pt x="1576" y="3060"/>
                  </a:lnTo>
                  <a:lnTo>
                    <a:pt x="1492" y="3060"/>
                  </a:lnTo>
                  <a:lnTo>
                    <a:pt x="1408" y="3053"/>
                  </a:lnTo>
                  <a:lnTo>
                    <a:pt x="1323" y="3040"/>
                  </a:lnTo>
                  <a:lnTo>
                    <a:pt x="1238" y="3019"/>
                  </a:lnTo>
                  <a:lnTo>
                    <a:pt x="1154" y="2991"/>
                  </a:lnTo>
                  <a:lnTo>
                    <a:pt x="1071" y="2957"/>
                  </a:lnTo>
                  <a:lnTo>
                    <a:pt x="988" y="2918"/>
                  </a:lnTo>
                  <a:lnTo>
                    <a:pt x="907" y="2872"/>
                  </a:lnTo>
                  <a:lnTo>
                    <a:pt x="827" y="2820"/>
                  </a:lnTo>
                  <a:lnTo>
                    <a:pt x="750" y="2762"/>
                  </a:lnTo>
                  <a:lnTo>
                    <a:pt x="674" y="2698"/>
                  </a:lnTo>
                  <a:lnTo>
                    <a:pt x="599" y="2630"/>
                  </a:lnTo>
                  <a:lnTo>
                    <a:pt x="529" y="2556"/>
                  </a:lnTo>
                  <a:lnTo>
                    <a:pt x="462" y="2476"/>
                  </a:lnTo>
                  <a:lnTo>
                    <a:pt x="396" y="2392"/>
                  </a:lnTo>
                  <a:lnTo>
                    <a:pt x="336" y="2303"/>
                  </a:lnTo>
                  <a:lnTo>
                    <a:pt x="279" y="2209"/>
                  </a:lnTo>
                  <a:lnTo>
                    <a:pt x="225" y="2110"/>
                  </a:lnTo>
                  <a:lnTo>
                    <a:pt x="176" y="2007"/>
                  </a:lnTo>
                  <a:lnTo>
                    <a:pt x="136" y="1906"/>
                  </a:lnTo>
                  <a:lnTo>
                    <a:pt x="99" y="1805"/>
                  </a:lnTo>
                  <a:lnTo>
                    <a:pt x="69" y="1705"/>
                  </a:lnTo>
                  <a:lnTo>
                    <a:pt x="44" y="1604"/>
                  </a:lnTo>
                  <a:lnTo>
                    <a:pt x="26" y="1503"/>
                  </a:lnTo>
                  <a:lnTo>
                    <a:pt x="12" y="1404"/>
                  </a:lnTo>
                  <a:lnTo>
                    <a:pt x="4" y="1305"/>
                  </a:lnTo>
                  <a:lnTo>
                    <a:pt x="0" y="1208"/>
                  </a:lnTo>
                  <a:lnTo>
                    <a:pt x="2" y="1113"/>
                  </a:lnTo>
                  <a:lnTo>
                    <a:pt x="9" y="1020"/>
                  </a:lnTo>
                  <a:lnTo>
                    <a:pt x="22" y="928"/>
                  </a:lnTo>
                  <a:lnTo>
                    <a:pt x="39" y="839"/>
                  </a:lnTo>
                  <a:lnTo>
                    <a:pt x="61" y="753"/>
                  </a:lnTo>
                  <a:lnTo>
                    <a:pt x="89" y="670"/>
                  </a:lnTo>
                  <a:lnTo>
                    <a:pt x="120" y="592"/>
                  </a:lnTo>
                  <a:lnTo>
                    <a:pt x="157" y="516"/>
                  </a:lnTo>
                  <a:lnTo>
                    <a:pt x="199" y="444"/>
                  </a:lnTo>
                  <a:lnTo>
                    <a:pt x="245" y="376"/>
                  </a:lnTo>
                  <a:lnTo>
                    <a:pt x="296" y="313"/>
                  </a:lnTo>
                  <a:lnTo>
                    <a:pt x="351" y="255"/>
                  </a:lnTo>
                  <a:lnTo>
                    <a:pt x="411" y="202"/>
                  </a:lnTo>
                  <a:lnTo>
                    <a:pt x="475" y="155"/>
                  </a:lnTo>
                  <a:lnTo>
                    <a:pt x="543" y="111"/>
                  </a:lnTo>
                  <a:lnTo>
                    <a:pt x="615" y="76"/>
                  </a:lnTo>
                  <a:lnTo>
                    <a:pt x="694" y="46"/>
                  </a:lnTo>
                  <a:lnTo>
                    <a:pt x="775" y="22"/>
                  </a:lnTo>
                  <a:lnTo>
                    <a:pt x="856" y="8"/>
                  </a:lnTo>
                  <a:lnTo>
                    <a:pt x="940" y="0"/>
                  </a:lnTo>
                  <a:lnTo>
                    <a:pt x="1023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" name="Freeform 340">
              <a:extLst>
                <a:ext uri="{FF2B5EF4-FFF2-40B4-BE49-F238E27FC236}">
                  <a16:creationId xmlns:a16="http://schemas.microsoft.com/office/drawing/2014/main" id="{7BA7CEB3-4A1D-431F-81F1-B5ABB4C0FF76}"/>
                </a:ext>
              </a:extLst>
            </p:cNvPr>
            <p:cNvSpPr/>
            <p:nvPr/>
          </p:nvSpPr>
          <p:spPr>
            <a:xfrm>
              <a:off x="656280" y="2494800"/>
              <a:ext cx="2612520" cy="3178800"/>
            </a:xfrm>
            <a:custGeom>
              <a:avLst/>
              <a:gdLst/>
              <a:ahLst/>
              <a:cxnLst/>
              <a:rect l="l" t="t" r="r" b="b"/>
              <a:pathLst>
                <a:path w="2515" h="3060">
                  <a:moveTo>
                    <a:pt x="1013" y="224"/>
                  </a:moveTo>
                  <a:lnTo>
                    <a:pt x="934" y="228"/>
                  </a:lnTo>
                  <a:lnTo>
                    <a:pt x="859" y="241"/>
                  </a:lnTo>
                  <a:lnTo>
                    <a:pt x="783" y="261"/>
                  </a:lnTo>
                  <a:lnTo>
                    <a:pt x="709" y="289"/>
                  </a:lnTo>
                  <a:lnTo>
                    <a:pt x="645" y="321"/>
                  </a:lnTo>
                  <a:lnTo>
                    <a:pt x="585" y="359"/>
                  </a:lnTo>
                  <a:lnTo>
                    <a:pt x="527" y="402"/>
                  </a:lnTo>
                  <a:lnTo>
                    <a:pt x="475" y="451"/>
                  </a:lnTo>
                  <a:lnTo>
                    <a:pt x="428" y="503"/>
                  </a:lnTo>
                  <a:lnTo>
                    <a:pt x="383" y="560"/>
                  </a:lnTo>
                  <a:lnTo>
                    <a:pt x="343" y="621"/>
                  </a:lnTo>
                  <a:lnTo>
                    <a:pt x="307" y="686"/>
                  </a:lnTo>
                  <a:lnTo>
                    <a:pt x="276" y="756"/>
                  </a:lnTo>
                  <a:lnTo>
                    <a:pt x="250" y="828"/>
                  </a:lnTo>
                  <a:lnTo>
                    <a:pt x="228" y="902"/>
                  </a:lnTo>
                  <a:lnTo>
                    <a:pt x="210" y="981"/>
                  </a:lnTo>
                  <a:lnTo>
                    <a:pt x="197" y="1061"/>
                  </a:lnTo>
                  <a:lnTo>
                    <a:pt x="188" y="1143"/>
                  </a:lnTo>
                  <a:lnTo>
                    <a:pt x="184" y="1227"/>
                  </a:lnTo>
                  <a:lnTo>
                    <a:pt x="186" y="1313"/>
                  </a:lnTo>
                  <a:lnTo>
                    <a:pt x="192" y="1401"/>
                  </a:lnTo>
                  <a:lnTo>
                    <a:pt x="204" y="1489"/>
                  </a:lnTo>
                  <a:lnTo>
                    <a:pt x="220" y="1579"/>
                  </a:lnTo>
                  <a:lnTo>
                    <a:pt x="241" y="1668"/>
                  </a:lnTo>
                  <a:lnTo>
                    <a:pt x="267" y="1758"/>
                  </a:lnTo>
                  <a:lnTo>
                    <a:pt x="298" y="1847"/>
                  </a:lnTo>
                  <a:lnTo>
                    <a:pt x="335" y="1938"/>
                  </a:lnTo>
                  <a:lnTo>
                    <a:pt x="381" y="2033"/>
                  </a:lnTo>
                  <a:lnTo>
                    <a:pt x="430" y="2125"/>
                  </a:lnTo>
                  <a:lnTo>
                    <a:pt x="485" y="2211"/>
                  </a:lnTo>
                  <a:lnTo>
                    <a:pt x="543" y="2292"/>
                  </a:lnTo>
                  <a:lnTo>
                    <a:pt x="605" y="2370"/>
                  </a:lnTo>
                  <a:lnTo>
                    <a:pt x="670" y="2442"/>
                  </a:lnTo>
                  <a:lnTo>
                    <a:pt x="738" y="2507"/>
                  </a:lnTo>
                  <a:lnTo>
                    <a:pt x="809" y="2569"/>
                  </a:lnTo>
                  <a:lnTo>
                    <a:pt x="881" y="2624"/>
                  </a:lnTo>
                  <a:lnTo>
                    <a:pt x="955" y="2672"/>
                  </a:lnTo>
                  <a:lnTo>
                    <a:pt x="1031" y="2715"/>
                  </a:lnTo>
                  <a:lnTo>
                    <a:pt x="1109" y="2753"/>
                  </a:lnTo>
                  <a:lnTo>
                    <a:pt x="1187" y="2783"/>
                  </a:lnTo>
                  <a:lnTo>
                    <a:pt x="1266" y="2807"/>
                  </a:lnTo>
                  <a:lnTo>
                    <a:pt x="1344" y="2824"/>
                  </a:lnTo>
                  <a:lnTo>
                    <a:pt x="1424" y="2833"/>
                  </a:lnTo>
                  <a:lnTo>
                    <a:pt x="1503" y="2836"/>
                  </a:lnTo>
                  <a:lnTo>
                    <a:pt x="1580" y="2832"/>
                  </a:lnTo>
                  <a:lnTo>
                    <a:pt x="1657" y="2819"/>
                  </a:lnTo>
                  <a:lnTo>
                    <a:pt x="1732" y="2799"/>
                  </a:lnTo>
                  <a:lnTo>
                    <a:pt x="1806" y="2770"/>
                  </a:lnTo>
                  <a:lnTo>
                    <a:pt x="1870" y="2739"/>
                  </a:lnTo>
                  <a:lnTo>
                    <a:pt x="1931" y="2701"/>
                  </a:lnTo>
                  <a:lnTo>
                    <a:pt x="1987" y="2658"/>
                  </a:lnTo>
                  <a:lnTo>
                    <a:pt x="2039" y="2611"/>
                  </a:lnTo>
                  <a:lnTo>
                    <a:pt x="2088" y="2557"/>
                  </a:lnTo>
                  <a:lnTo>
                    <a:pt x="2132" y="2501"/>
                  </a:lnTo>
                  <a:lnTo>
                    <a:pt x="2172" y="2439"/>
                  </a:lnTo>
                  <a:lnTo>
                    <a:pt x="2207" y="2374"/>
                  </a:lnTo>
                  <a:lnTo>
                    <a:pt x="2238" y="2304"/>
                  </a:lnTo>
                  <a:lnTo>
                    <a:pt x="2266" y="2232"/>
                  </a:lnTo>
                  <a:lnTo>
                    <a:pt x="2288" y="2158"/>
                  </a:lnTo>
                  <a:lnTo>
                    <a:pt x="2305" y="2080"/>
                  </a:lnTo>
                  <a:lnTo>
                    <a:pt x="2318" y="1999"/>
                  </a:lnTo>
                  <a:lnTo>
                    <a:pt x="2326" y="1917"/>
                  </a:lnTo>
                  <a:lnTo>
                    <a:pt x="2330" y="1833"/>
                  </a:lnTo>
                  <a:lnTo>
                    <a:pt x="2329" y="1747"/>
                  </a:lnTo>
                  <a:lnTo>
                    <a:pt x="2322" y="1659"/>
                  </a:lnTo>
                  <a:lnTo>
                    <a:pt x="2312" y="1571"/>
                  </a:lnTo>
                  <a:lnTo>
                    <a:pt x="2296" y="1482"/>
                  </a:lnTo>
                  <a:lnTo>
                    <a:pt x="2275" y="1392"/>
                  </a:lnTo>
                  <a:lnTo>
                    <a:pt x="2247" y="1301"/>
                  </a:lnTo>
                  <a:lnTo>
                    <a:pt x="2216" y="1212"/>
                  </a:lnTo>
                  <a:lnTo>
                    <a:pt x="2179" y="1122"/>
                  </a:lnTo>
                  <a:lnTo>
                    <a:pt x="2135" y="1027"/>
                  </a:lnTo>
                  <a:lnTo>
                    <a:pt x="2084" y="936"/>
                  </a:lnTo>
                  <a:lnTo>
                    <a:pt x="2030" y="848"/>
                  </a:lnTo>
                  <a:lnTo>
                    <a:pt x="1971" y="767"/>
                  </a:lnTo>
                  <a:lnTo>
                    <a:pt x="1910" y="690"/>
                  </a:lnTo>
                  <a:lnTo>
                    <a:pt x="1846" y="619"/>
                  </a:lnTo>
                  <a:lnTo>
                    <a:pt x="1778" y="553"/>
                  </a:lnTo>
                  <a:lnTo>
                    <a:pt x="1707" y="491"/>
                  </a:lnTo>
                  <a:lnTo>
                    <a:pt x="1635" y="436"/>
                  </a:lnTo>
                  <a:lnTo>
                    <a:pt x="1560" y="388"/>
                  </a:lnTo>
                  <a:lnTo>
                    <a:pt x="1484" y="344"/>
                  </a:lnTo>
                  <a:lnTo>
                    <a:pt x="1406" y="308"/>
                  </a:lnTo>
                  <a:lnTo>
                    <a:pt x="1328" y="276"/>
                  </a:lnTo>
                  <a:lnTo>
                    <a:pt x="1250" y="253"/>
                  </a:lnTo>
                  <a:lnTo>
                    <a:pt x="1170" y="236"/>
                  </a:lnTo>
                  <a:lnTo>
                    <a:pt x="1092" y="227"/>
                  </a:lnTo>
                  <a:lnTo>
                    <a:pt x="1013" y="224"/>
                  </a:lnTo>
                  <a:close/>
                  <a:moveTo>
                    <a:pt x="1023" y="0"/>
                  </a:moveTo>
                  <a:lnTo>
                    <a:pt x="1107" y="7"/>
                  </a:lnTo>
                  <a:lnTo>
                    <a:pt x="1192" y="21"/>
                  </a:lnTo>
                  <a:lnTo>
                    <a:pt x="1276" y="41"/>
                  </a:lnTo>
                  <a:lnTo>
                    <a:pt x="1360" y="68"/>
                  </a:lnTo>
                  <a:lnTo>
                    <a:pt x="1444" y="102"/>
                  </a:lnTo>
                  <a:lnTo>
                    <a:pt x="1526" y="142"/>
                  </a:lnTo>
                  <a:lnTo>
                    <a:pt x="1607" y="187"/>
                  </a:lnTo>
                  <a:lnTo>
                    <a:pt x="1687" y="240"/>
                  </a:lnTo>
                  <a:lnTo>
                    <a:pt x="1766" y="297"/>
                  </a:lnTo>
                  <a:lnTo>
                    <a:pt x="1842" y="361"/>
                  </a:lnTo>
                  <a:lnTo>
                    <a:pt x="1915" y="431"/>
                  </a:lnTo>
                  <a:lnTo>
                    <a:pt x="1986" y="504"/>
                  </a:lnTo>
                  <a:lnTo>
                    <a:pt x="2054" y="584"/>
                  </a:lnTo>
                  <a:lnTo>
                    <a:pt x="2118" y="668"/>
                  </a:lnTo>
                  <a:lnTo>
                    <a:pt x="2179" y="758"/>
                  </a:lnTo>
                  <a:lnTo>
                    <a:pt x="2237" y="851"/>
                  </a:lnTo>
                  <a:lnTo>
                    <a:pt x="2289" y="949"/>
                  </a:lnTo>
                  <a:lnTo>
                    <a:pt x="2338" y="1053"/>
                  </a:lnTo>
                  <a:lnTo>
                    <a:pt x="2380" y="1153"/>
                  </a:lnTo>
                  <a:lnTo>
                    <a:pt x="2415" y="1254"/>
                  </a:lnTo>
                  <a:lnTo>
                    <a:pt x="2445" y="1355"/>
                  </a:lnTo>
                  <a:lnTo>
                    <a:pt x="2470" y="1456"/>
                  </a:lnTo>
                  <a:lnTo>
                    <a:pt x="2490" y="1557"/>
                  </a:lnTo>
                  <a:lnTo>
                    <a:pt x="2503" y="1656"/>
                  </a:lnTo>
                  <a:lnTo>
                    <a:pt x="2512" y="1754"/>
                  </a:lnTo>
                  <a:lnTo>
                    <a:pt x="2515" y="1851"/>
                  </a:lnTo>
                  <a:lnTo>
                    <a:pt x="2513" y="1947"/>
                  </a:lnTo>
                  <a:lnTo>
                    <a:pt x="2505" y="2041"/>
                  </a:lnTo>
                  <a:lnTo>
                    <a:pt x="2494" y="2131"/>
                  </a:lnTo>
                  <a:lnTo>
                    <a:pt x="2477" y="2220"/>
                  </a:lnTo>
                  <a:lnTo>
                    <a:pt x="2454" y="2307"/>
                  </a:lnTo>
                  <a:lnTo>
                    <a:pt x="2427" y="2389"/>
                  </a:lnTo>
                  <a:lnTo>
                    <a:pt x="2394" y="2469"/>
                  </a:lnTo>
                  <a:lnTo>
                    <a:pt x="2357" y="2544"/>
                  </a:lnTo>
                  <a:lnTo>
                    <a:pt x="2317" y="2616"/>
                  </a:lnTo>
                  <a:lnTo>
                    <a:pt x="2270" y="2684"/>
                  </a:lnTo>
                  <a:lnTo>
                    <a:pt x="2220" y="2747"/>
                  </a:lnTo>
                  <a:lnTo>
                    <a:pt x="2164" y="2806"/>
                  </a:lnTo>
                  <a:lnTo>
                    <a:pt x="2105" y="2858"/>
                  </a:lnTo>
                  <a:lnTo>
                    <a:pt x="2041" y="2906"/>
                  </a:lnTo>
                  <a:lnTo>
                    <a:pt x="1973" y="2948"/>
                  </a:lnTo>
                  <a:lnTo>
                    <a:pt x="1901" y="2984"/>
                  </a:lnTo>
                  <a:lnTo>
                    <a:pt x="1821" y="3015"/>
                  </a:lnTo>
                  <a:lnTo>
                    <a:pt x="1741" y="3037"/>
                  </a:lnTo>
                  <a:lnTo>
                    <a:pt x="1658" y="3052"/>
                  </a:lnTo>
                  <a:lnTo>
                    <a:pt x="1576" y="3060"/>
                  </a:lnTo>
                  <a:lnTo>
                    <a:pt x="1492" y="3060"/>
                  </a:lnTo>
                  <a:lnTo>
                    <a:pt x="1408" y="3053"/>
                  </a:lnTo>
                  <a:lnTo>
                    <a:pt x="1323" y="3040"/>
                  </a:lnTo>
                  <a:lnTo>
                    <a:pt x="1238" y="3019"/>
                  </a:lnTo>
                  <a:lnTo>
                    <a:pt x="1154" y="2991"/>
                  </a:lnTo>
                  <a:lnTo>
                    <a:pt x="1071" y="2957"/>
                  </a:lnTo>
                  <a:lnTo>
                    <a:pt x="988" y="2918"/>
                  </a:lnTo>
                  <a:lnTo>
                    <a:pt x="907" y="2872"/>
                  </a:lnTo>
                  <a:lnTo>
                    <a:pt x="827" y="2820"/>
                  </a:lnTo>
                  <a:lnTo>
                    <a:pt x="750" y="2762"/>
                  </a:lnTo>
                  <a:lnTo>
                    <a:pt x="674" y="2698"/>
                  </a:lnTo>
                  <a:lnTo>
                    <a:pt x="599" y="2630"/>
                  </a:lnTo>
                  <a:lnTo>
                    <a:pt x="529" y="2556"/>
                  </a:lnTo>
                  <a:lnTo>
                    <a:pt x="462" y="2476"/>
                  </a:lnTo>
                  <a:lnTo>
                    <a:pt x="396" y="2392"/>
                  </a:lnTo>
                  <a:lnTo>
                    <a:pt x="336" y="2303"/>
                  </a:lnTo>
                  <a:lnTo>
                    <a:pt x="279" y="2209"/>
                  </a:lnTo>
                  <a:lnTo>
                    <a:pt x="225" y="2110"/>
                  </a:lnTo>
                  <a:lnTo>
                    <a:pt x="176" y="2007"/>
                  </a:lnTo>
                  <a:lnTo>
                    <a:pt x="136" y="1906"/>
                  </a:lnTo>
                  <a:lnTo>
                    <a:pt x="99" y="1805"/>
                  </a:lnTo>
                  <a:lnTo>
                    <a:pt x="69" y="1705"/>
                  </a:lnTo>
                  <a:lnTo>
                    <a:pt x="44" y="1604"/>
                  </a:lnTo>
                  <a:lnTo>
                    <a:pt x="26" y="1503"/>
                  </a:lnTo>
                  <a:lnTo>
                    <a:pt x="12" y="1404"/>
                  </a:lnTo>
                  <a:lnTo>
                    <a:pt x="4" y="1305"/>
                  </a:lnTo>
                  <a:lnTo>
                    <a:pt x="0" y="1208"/>
                  </a:lnTo>
                  <a:lnTo>
                    <a:pt x="2" y="1113"/>
                  </a:lnTo>
                  <a:lnTo>
                    <a:pt x="9" y="1020"/>
                  </a:lnTo>
                  <a:lnTo>
                    <a:pt x="22" y="928"/>
                  </a:lnTo>
                  <a:lnTo>
                    <a:pt x="39" y="839"/>
                  </a:lnTo>
                  <a:lnTo>
                    <a:pt x="61" y="753"/>
                  </a:lnTo>
                  <a:lnTo>
                    <a:pt x="89" y="670"/>
                  </a:lnTo>
                  <a:lnTo>
                    <a:pt x="120" y="592"/>
                  </a:lnTo>
                  <a:lnTo>
                    <a:pt x="157" y="516"/>
                  </a:lnTo>
                  <a:lnTo>
                    <a:pt x="199" y="444"/>
                  </a:lnTo>
                  <a:lnTo>
                    <a:pt x="245" y="376"/>
                  </a:lnTo>
                  <a:lnTo>
                    <a:pt x="296" y="313"/>
                  </a:lnTo>
                  <a:lnTo>
                    <a:pt x="351" y="255"/>
                  </a:lnTo>
                  <a:lnTo>
                    <a:pt x="411" y="202"/>
                  </a:lnTo>
                  <a:lnTo>
                    <a:pt x="475" y="155"/>
                  </a:lnTo>
                  <a:lnTo>
                    <a:pt x="543" y="111"/>
                  </a:lnTo>
                  <a:lnTo>
                    <a:pt x="615" y="76"/>
                  </a:lnTo>
                  <a:lnTo>
                    <a:pt x="694" y="46"/>
                  </a:lnTo>
                  <a:lnTo>
                    <a:pt x="775" y="22"/>
                  </a:lnTo>
                  <a:lnTo>
                    <a:pt x="856" y="8"/>
                  </a:lnTo>
                  <a:lnTo>
                    <a:pt x="940" y="0"/>
                  </a:lnTo>
                  <a:lnTo>
                    <a:pt x="10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0" name="Freeform 341">
              <a:extLst>
                <a:ext uri="{FF2B5EF4-FFF2-40B4-BE49-F238E27FC236}">
                  <a16:creationId xmlns:a16="http://schemas.microsoft.com/office/drawing/2014/main" id="{E5B355B2-ABD3-468B-9952-5D5EA52443A7}"/>
                </a:ext>
              </a:extLst>
            </p:cNvPr>
            <p:cNvSpPr/>
            <p:nvPr/>
          </p:nvSpPr>
          <p:spPr>
            <a:xfrm>
              <a:off x="1057320" y="2909520"/>
              <a:ext cx="1884240" cy="2295720"/>
            </a:xfrm>
            <a:custGeom>
              <a:avLst/>
              <a:gdLst/>
              <a:ahLst/>
              <a:cxnLst/>
              <a:rect l="l" t="t" r="r" b="b"/>
              <a:pathLst>
                <a:path w="1814" h="2210">
                  <a:moveTo>
                    <a:pt x="778" y="226"/>
                  </a:moveTo>
                  <a:lnTo>
                    <a:pt x="716" y="227"/>
                  </a:lnTo>
                  <a:lnTo>
                    <a:pt x="654" y="233"/>
                  </a:lnTo>
                  <a:lnTo>
                    <a:pt x="596" y="248"/>
                  </a:lnTo>
                  <a:lnTo>
                    <a:pt x="538" y="270"/>
                  </a:lnTo>
                  <a:lnTo>
                    <a:pt x="486" y="296"/>
                  </a:lnTo>
                  <a:lnTo>
                    <a:pt x="437" y="329"/>
                  </a:lnTo>
                  <a:lnTo>
                    <a:pt x="393" y="366"/>
                  </a:lnTo>
                  <a:lnTo>
                    <a:pt x="352" y="408"/>
                  </a:lnTo>
                  <a:lnTo>
                    <a:pt x="317" y="455"/>
                  </a:lnTo>
                  <a:lnTo>
                    <a:pt x="284" y="504"/>
                  </a:lnTo>
                  <a:lnTo>
                    <a:pt x="257" y="559"/>
                  </a:lnTo>
                  <a:lnTo>
                    <a:pt x="233" y="617"/>
                  </a:lnTo>
                  <a:lnTo>
                    <a:pt x="215" y="677"/>
                  </a:lnTo>
                  <a:lnTo>
                    <a:pt x="200" y="740"/>
                  </a:lnTo>
                  <a:lnTo>
                    <a:pt x="190" y="807"/>
                  </a:lnTo>
                  <a:lnTo>
                    <a:pt x="185" y="875"/>
                  </a:lnTo>
                  <a:lnTo>
                    <a:pt x="185" y="944"/>
                  </a:lnTo>
                  <a:lnTo>
                    <a:pt x="188" y="1015"/>
                  </a:lnTo>
                  <a:lnTo>
                    <a:pt x="198" y="1087"/>
                  </a:lnTo>
                  <a:lnTo>
                    <a:pt x="212" y="1160"/>
                  </a:lnTo>
                  <a:lnTo>
                    <a:pt x="232" y="1234"/>
                  </a:lnTo>
                  <a:lnTo>
                    <a:pt x="257" y="1307"/>
                  </a:lnTo>
                  <a:lnTo>
                    <a:pt x="285" y="1380"/>
                  </a:lnTo>
                  <a:lnTo>
                    <a:pt x="322" y="1455"/>
                  </a:lnTo>
                  <a:lnTo>
                    <a:pt x="361" y="1526"/>
                  </a:lnTo>
                  <a:lnTo>
                    <a:pt x="406" y="1592"/>
                  </a:lnTo>
                  <a:lnTo>
                    <a:pt x="453" y="1654"/>
                  </a:lnTo>
                  <a:lnTo>
                    <a:pt x="504" y="1711"/>
                  </a:lnTo>
                  <a:lnTo>
                    <a:pt x="556" y="1764"/>
                  </a:lnTo>
                  <a:lnTo>
                    <a:pt x="613" y="1811"/>
                  </a:lnTo>
                  <a:lnTo>
                    <a:pt x="669" y="1854"/>
                  </a:lnTo>
                  <a:lnTo>
                    <a:pt x="729" y="1891"/>
                  </a:lnTo>
                  <a:lnTo>
                    <a:pt x="789" y="1921"/>
                  </a:lnTo>
                  <a:lnTo>
                    <a:pt x="851" y="1946"/>
                  </a:lnTo>
                  <a:lnTo>
                    <a:pt x="912" y="1965"/>
                  </a:lnTo>
                  <a:lnTo>
                    <a:pt x="974" y="1978"/>
                  </a:lnTo>
                  <a:lnTo>
                    <a:pt x="1037" y="1985"/>
                  </a:lnTo>
                  <a:lnTo>
                    <a:pt x="1098" y="1984"/>
                  </a:lnTo>
                  <a:lnTo>
                    <a:pt x="1158" y="1977"/>
                  </a:lnTo>
                  <a:lnTo>
                    <a:pt x="1217" y="1963"/>
                  </a:lnTo>
                  <a:lnTo>
                    <a:pt x="1276" y="1942"/>
                  </a:lnTo>
                  <a:lnTo>
                    <a:pt x="1329" y="1914"/>
                  </a:lnTo>
                  <a:lnTo>
                    <a:pt x="1376" y="1883"/>
                  </a:lnTo>
                  <a:lnTo>
                    <a:pt x="1420" y="1845"/>
                  </a:lnTo>
                  <a:lnTo>
                    <a:pt x="1461" y="1803"/>
                  </a:lnTo>
                  <a:lnTo>
                    <a:pt x="1498" y="1757"/>
                  </a:lnTo>
                  <a:lnTo>
                    <a:pt x="1529" y="1706"/>
                  </a:lnTo>
                  <a:lnTo>
                    <a:pt x="1556" y="1653"/>
                  </a:lnTo>
                  <a:lnTo>
                    <a:pt x="1580" y="1595"/>
                  </a:lnTo>
                  <a:lnTo>
                    <a:pt x="1600" y="1533"/>
                  </a:lnTo>
                  <a:lnTo>
                    <a:pt x="1614" y="1471"/>
                  </a:lnTo>
                  <a:lnTo>
                    <a:pt x="1623" y="1404"/>
                  </a:lnTo>
                  <a:lnTo>
                    <a:pt x="1628" y="1336"/>
                  </a:lnTo>
                  <a:lnTo>
                    <a:pt x="1628" y="1266"/>
                  </a:lnTo>
                  <a:lnTo>
                    <a:pt x="1625" y="1196"/>
                  </a:lnTo>
                  <a:lnTo>
                    <a:pt x="1615" y="1124"/>
                  </a:lnTo>
                  <a:lnTo>
                    <a:pt x="1601" y="1050"/>
                  </a:lnTo>
                  <a:lnTo>
                    <a:pt x="1581" y="977"/>
                  </a:lnTo>
                  <a:lnTo>
                    <a:pt x="1558" y="904"/>
                  </a:lnTo>
                  <a:lnTo>
                    <a:pt x="1528" y="830"/>
                  </a:lnTo>
                  <a:lnTo>
                    <a:pt x="1492" y="756"/>
                  </a:lnTo>
                  <a:lnTo>
                    <a:pt x="1452" y="685"/>
                  </a:lnTo>
                  <a:lnTo>
                    <a:pt x="1407" y="618"/>
                  </a:lnTo>
                  <a:lnTo>
                    <a:pt x="1360" y="557"/>
                  </a:lnTo>
                  <a:lnTo>
                    <a:pt x="1310" y="499"/>
                  </a:lnTo>
                  <a:lnTo>
                    <a:pt x="1257" y="447"/>
                  </a:lnTo>
                  <a:lnTo>
                    <a:pt x="1202" y="400"/>
                  </a:lnTo>
                  <a:lnTo>
                    <a:pt x="1144" y="358"/>
                  </a:lnTo>
                  <a:lnTo>
                    <a:pt x="1085" y="321"/>
                  </a:lnTo>
                  <a:lnTo>
                    <a:pt x="1025" y="290"/>
                  </a:lnTo>
                  <a:lnTo>
                    <a:pt x="963" y="265"/>
                  </a:lnTo>
                  <a:lnTo>
                    <a:pt x="901" y="245"/>
                  </a:lnTo>
                  <a:lnTo>
                    <a:pt x="839" y="232"/>
                  </a:lnTo>
                  <a:lnTo>
                    <a:pt x="778" y="226"/>
                  </a:lnTo>
                  <a:close/>
                  <a:moveTo>
                    <a:pt x="713" y="0"/>
                  </a:moveTo>
                  <a:lnTo>
                    <a:pt x="783" y="4"/>
                  </a:lnTo>
                  <a:lnTo>
                    <a:pt x="853" y="15"/>
                  </a:lnTo>
                  <a:lnTo>
                    <a:pt x="923" y="32"/>
                  </a:lnTo>
                  <a:lnTo>
                    <a:pt x="994" y="55"/>
                  </a:lnTo>
                  <a:lnTo>
                    <a:pt x="1062" y="84"/>
                  </a:lnTo>
                  <a:lnTo>
                    <a:pt x="1130" y="120"/>
                  </a:lnTo>
                  <a:lnTo>
                    <a:pt x="1196" y="161"/>
                  </a:lnTo>
                  <a:lnTo>
                    <a:pt x="1262" y="207"/>
                  </a:lnTo>
                  <a:lnTo>
                    <a:pt x="1325" y="260"/>
                  </a:lnTo>
                  <a:lnTo>
                    <a:pt x="1386" y="317"/>
                  </a:lnTo>
                  <a:lnTo>
                    <a:pt x="1445" y="380"/>
                  </a:lnTo>
                  <a:lnTo>
                    <a:pt x="1500" y="447"/>
                  </a:lnTo>
                  <a:lnTo>
                    <a:pt x="1553" y="519"/>
                  </a:lnTo>
                  <a:lnTo>
                    <a:pt x="1601" y="595"/>
                  </a:lnTo>
                  <a:lnTo>
                    <a:pt x="1645" y="676"/>
                  </a:lnTo>
                  <a:lnTo>
                    <a:pt x="1686" y="761"/>
                  </a:lnTo>
                  <a:lnTo>
                    <a:pt x="1720" y="844"/>
                  </a:lnTo>
                  <a:lnTo>
                    <a:pt x="1749" y="927"/>
                  </a:lnTo>
                  <a:lnTo>
                    <a:pt x="1772" y="1011"/>
                  </a:lnTo>
                  <a:lnTo>
                    <a:pt x="1789" y="1094"/>
                  </a:lnTo>
                  <a:lnTo>
                    <a:pt x="1803" y="1176"/>
                  </a:lnTo>
                  <a:lnTo>
                    <a:pt x="1810" y="1257"/>
                  </a:lnTo>
                  <a:lnTo>
                    <a:pt x="1814" y="1337"/>
                  </a:lnTo>
                  <a:lnTo>
                    <a:pt x="1812" y="1416"/>
                  </a:lnTo>
                  <a:lnTo>
                    <a:pt x="1805" y="1493"/>
                  </a:lnTo>
                  <a:lnTo>
                    <a:pt x="1793" y="1567"/>
                  </a:lnTo>
                  <a:lnTo>
                    <a:pt x="1776" y="1639"/>
                  </a:lnTo>
                  <a:lnTo>
                    <a:pt x="1755" y="1709"/>
                  </a:lnTo>
                  <a:lnTo>
                    <a:pt x="1731" y="1774"/>
                  </a:lnTo>
                  <a:lnTo>
                    <a:pt x="1700" y="1837"/>
                  </a:lnTo>
                  <a:lnTo>
                    <a:pt x="1666" y="1896"/>
                  </a:lnTo>
                  <a:lnTo>
                    <a:pt x="1627" y="1951"/>
                  </a:lnTo>
                  <a:lnTo>
                    <a:pt x="1584" y="2002"/>
                  </a:lnTo>
                  <a:lnTo>
                    <a:pt x="1537" y="2048"/>
                  </a:lnTo>
                  <a:lnTo>
                    <a:pt x="1486" y="2088"/>
                  </a:lnTo>
                  <a:lnTo>
                    <a:pt x="1429" y="2124"/>
                  </a:lnTo>
                  <a:lnTo>
                    <a:pt x="1371" y="2154"/>
                  </a:lnTo>
                  <a:lnTo>
                    <a:pt x="1305" y="2179"/>
                  </a:lnTo>
                  <a:lnTo>
                    <a:pt x="1237" y="2197"/>
                  </a:lnTo>
                  <a:lnTo>
                    <a:pt x="1169" y="2206"/>
                  </a:lnTo>
                  <a:lnTo>
                    <a:pt x="1100" y="2210"/>
                  </a:lnTo>
                  <a:lnTo>
                    <a:pt x="1030" y="2206"/>
                  </a:lnTo>
                  <a:lnTo>
                    <a:pt x="960" y="2196"/>
                  </a:lnTo>
                  <a:lnTo>
                    <a:pt x="890" y="2179"/>
                  </a:lnTo>
                  <a:lnTo>
                    <a:pt x="821" y="2155"/>
                  </a:lnTo>
                  <a:lnTo>
                    <a:pt x="751" y="2126"/>
                  </a:lnTo>
                  <a:lnTo>
                    <a:pt x="683" y="2091"/>
                  </a:lnTo>
                  <a:lnTo>
                    <a:pt x="617" y="2049"/>
                  </a:lnTo>
                  <a:lnTo>
                    <a:pt x="551" y="2003"/>
                  </a:lnTo>
                  <a:lnTo>
                    <a:pt x="488" y="1951"/>
                  </a:lnTo>
                  <a:lnTo>
                    <a:pt x="427" y="1893"/>
                  </a:lnTo>
                  <a:lnTo>
                    <a:pt x="369" y="1831"/>
                  </a:lnTo>
                  <a:lnTo>
                    <a:pt x="313" y="1764"/>
                  </a:lnTo>
                  <a:lnTo>
                    <a:pt x="260" y="1692"/>
                  </a:lnTo>
                  <a:lnTo>
                    <a:pt x="212" y="1616"/>
                  </a:lnTo>
                  <a:lnTo>
                    <a:pt x="167" y="1535"/>
                  </a:lnTo>
                  <a:lnTo>
                    <a:pt x="127" y="1450"/>
                  </a:lnTo>
                  <a:lnTo>
                    <a:pt x="93" y="1367"/>
                  </a:lnTo>
                  <a:lnTo>
                    <a:pt x="64" y="1283"/>
                  </a:lnTo>
                  <a:lnTo>
                    <a:pt x="42" y="1201"/>
                  </a:lnTo>
                  <a:lnTo>
                    <a:pt x="23" y="1117"/>
                  </a:lnTo>
                  <a:lnTo>
                    <a:pt x="10" y="1035"/>
                  </a:lnTo>
                  <a:lnTo>
                    <a:pt x="3" y="953"/>
                  </a:lnTo>
                  <a:lnTo>
                    <a:pt x="0" y="874"/>
                  </a:lnTo>
                  <a:lnTo>
                    <a:pt x="1" y="795"/>
                  </a:lnTo>
                  <a:lnTo>
                    <a:pt x="8" y="718"/>
                  </a:lnTo>
                  <a:lnTo>
                    <a:pt x="20" y="643"/>
                  </a:lnTo>
                  <a:lnTo>
                    <a:pt x="37" y="571"/>
                  </a:lnTo>
                  <a:lnTo>
                    <a:pt x="58" y="502"/>
                  </a:lnTo>
                  <a:lnTo>
                    <a:pt x="82" y="436"/>
                  </a:lnTo>
                  <a:lnTo>
                    <a:pt x="112" y="374"/>
                  </a:lnTo>
                  <a:lnTo>
                    <a:pt x="148" y="315"/>
                  </a:lnTo>
                  <a:lnTo>
                    <a:pt x="186" y="260"/>
                  </a:lnTo>
                  <a:lnTo>
                    <a:pt x="229" y="209"/>
                  </a:lnTo>
                  <a:lnTo>
                    <a:pt x="276" y="163"/>
                  </a:lnTo>
                  <a:lnTo>
                    <a:pt x="329" y="122"/>
                  </a:lnTo>
                  <a:lnTo>
                    <a:pt x="383" y="87"/>
                  </a:lnTo>
                  <a:lnTo>
                    <a:pt x="444" y="57"/>
                  </a:lnTo>
                  <a:lnTo>
                    <a:pt x="509" y="32"/>
                  </a:lnTo>
                  <a:lnTo>
                    <a:pt x="576" y="15"/>
                  </a:lnTo>
                  <a:lnTo>
                    <a:pt x="644" y="4"/>
                  </a:lnTo>
                  <a:lnTo>
                    <a:pt x="7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1" name="Freeform 342">
              <a:extLst>
                <a:ext uri="{FF2B5EF4-FFF2-40B4-BE49-F238E27FC236}">
                  <a16:creationId xmlns:a16="http://schemas.microsoft.com/office/drawing/2014/main" id="{0694826F-5D98-41DA-8F6E-47093D5FD9BB}"/>
                </a:ext>
              </a:extLst>
            </p:cNvPr>
            <p:cNvSpPr/>
            <p:nvPr/>
          </p:nvSpPr>
          <p:spPr>
            <a:xfrm>
              <a:off x="1404360" y="3333240"/>
              <a:ext cx="1189440" cy="1449000"/>
            </a:xfrm>
            <a:custGeom>
              <a:avLst/>
              <a:gdLst/>
              <a:ahLst/>
              <a:cxnLst/>
              <a:rect l="l" t="t" r="r" b="b"/>
              <a:pathLst>
                <a:path w="1145" h="1395">
                  <a:moveTo>
                    <a:pt x="508" y="225"/>
                  </a:moveTo>
                  <a:lnTo>
                    <a:pt x="462" y="226"/>
                  </a:lnTo>
                  <a:lnTo>
                    <a:pt x="417" y="233"/>
                  </a:lnTo>
                  <a:lnTo>
                    <a:pt x="374" y="248"/>
                  </a:lnTo>
                  <a:lnTo>
                    <a:pt x="336" y="268"/>
                  </a:lnTo>
                  <a:lnTo>
                    <a:pt x="303" y="294"/>
                  </a:lnTo>
                  <a:lnTo>
                    <a:pt x="273" y="324"/>
                  </a:lnTo>
                  <a:lnTo>
                    <a:pt x="247" y="358"/>
                  </a:lnTo>
                  <a:lnTo>
                    <a:pt x="226" y="398"/>
                  </a:lnTo>
                  <a:lnTo>
                    <a:pt x="209" y="439"/>
                  </a:lnTo>
                  <a:lnTo>
                    <a:pt x="196" y="484"/>
                  </a:lnTo>
                  <a:lnTo>
                    <a:pt x="188" y="531"/>
                  </a:lnTo>
                  <a:lnTo>
                    <a:pt x="184" y="581"/>
                  </a:lnTo>
                  <a:lnTo>
                    <a:pt x="186" y="632"/>
                  </a:lnTo>
                  <a:lnTo>
                    <a:pt x="191" y="686"/>
                  </a:lnTo>
                  <a:lnTo>
                    <a:pt x="201" y="738"/>
                  </a:lnTo>
                  <a:lnTo>
                    <a:pt x="218" y="792"/>
                  </a:lnTo>
                  <a:lnTo>
                    <a:pt x="238" y="845"/>
                  </a:lnTo>
                  <a:lnTo>
                    <a:pt x="265" y="900"/>
                  </a:lnTo>
                  <a:lnTo>
                    <a:pt x="298" y="951"/>
                  </a:lnTo>
                  <a:lnTo>
                    <a:pt x="332" y="997"/>
                  </a:lnTo>
                  <a:lnTo>
                    <a:pt x="372" y="1039"/>
                  </a:lnTo>
                  <a:lnTo>
                    <a:pt x="412" y="1076"/>
                  </a:lnTo>
                  <a:lnTo>
                    <a:pt x="455" y="1106"/>
                  </a:lnTo>
                  <a:lnTo>
                    <a:pt x="500" y="1131"/>
                  </a:lnTo>
                  <a:lnTo>
                    <a:pt x="544" y="1150"/>
                  </a:lnTo>
                  <a:lnTo>
                    <a:pt x="591" y="1163"/>
                  </a:lnTo>
                  <a:lnTo>
                    <a:pt x="637" y="1170"/>
                  </a:lnTo>
                  <a:lnTo>
                    <a:pt x="683" y="1170"/>
                  </a:lnTo>
                  <a:lnTo>
                    <a:pt x="728" y="1162"/>
                  </a:lnTo>
                  <a:lnTo>
                    <a:pt x="771" y="1146"/>
                  </a:lnTo>
                  <a:lnTo>
                    <a:pt x="809" y="1127"/>
                  </a:lnTo>
                  <a:lnTo>
                    <a:pt x="843" y="1101"/>
                  </a:lnTo>
                  <a:lnTo>
                    <a:pt x="872" y="1070"/>
                  </a:lnTo>
                  <a:lnTo>
                    <a:pt x="898" y="1036"/>
                  </a:lnTo>
                  <a:lnTo>
                    <a:pt x="919" y="997"/>
                  </a:lnTo>
                  <a:lnTo>
                    <a:pt x="936" y="955"/>
                  </a:lnTo>
                  <a:lnTo>
                    <a:pt x="949" y="911"/>
                  </a:lnTo>
                  <a:lnTo>
                    <a:pt x="957" y="864"/>
                  </a:lnTo>
                  <a:lnTo>
                    <a:pt x="961" y="814"/>
                  </a:lnTo>
                  <a:lnTo>
                    <a:pt x="959" y="763"/>
                  </a:lnTo>
                  <a:lnTo>
                    <a:pt x="954" y="710"/>
                  </a:lnTo>
                  <a:lnTo>
                    <a:pt x="944" y="657"/>
                  </a:lnTo>
                  <a:lnTo>
                    <a:pt x="928" y="603"/>
                  </a:lnTo>
                  <a:lnTo>
                    <a:pt x="907" y="549"/>
                  </a:lnTo>
                  <a:lnTo>
                    <a:pt x="879" y="494"/>
                  </a:lnTo>
                  <a:lnTo>
                    <a:pt x="848" y="443"/>
                  </a:lnTo>
                  <a:lnTo>
                    <a:pt x="813" y="398"/>
                  </a:lnTo>
                  <a:lnTo>
                    <a:pt x="775" y="356"/>
                  </a:lnTo>
                  <a:lnTo>
                    <a:pt x="733" y="320"/>
                  </a:lnTo>
                  <a:lnTo>
                    <a:pt x="691" y="289"/>
                  </a:lnTo>
                  <a:lnTo>
                    <a:pt x="646" y="264"/>
                  </a:lnTo>
                  <a:lnTo>
                    <a:pt x="601" y="244"/>
                  </a:lnTo>
                  <a:lnTo>
                    <a:pt x="555" y="231"/>
                  </a:lnTo>
                  <a:lnTo>
                    <a:pt x="508" y="225"/>
                  </a:lnTo>
                  <a:close/>
                  <a:moveTo>
                    <a:pt x="440" y="0"/>
                  </a:moveTo>
                  <a:lnTo>
                    <a:pt x="495" y="2"/>
                  </a:lnTo>
                  <a:lnTo>
                    <a:pt x="550" y="11"/>
                  </a:lnTo>
                  <a:lnTo>
                    <a:pt x="606" y="26"/>
                  </a:lnTo>
                  <a:lnTo>
                    <a:pt x="660" y="48"/>
                  </a:lnTo>
                  <a:lnTo>
                    <a:pt x="713" y="76"/>
                  </a:lnTo>
                  <a:lnTo>
                    <a:pt x="767" y="108"/>
                  </a:lnTo>
                  <a:lnTo>
                    <a:pt x="818" y="146"/>
                  </a:lnTo>
                  <a:lnTo>
                    <a:pt x="866" y="191"/>
                  </a:lnTo>
                  <a:lnTo>
                    <a:pt x="912" y="239"/>
                  </a:lnTo>
                  <a:lnTo>
                    <a:pt x="955" y="293"/>
                  </a:lnTo>
                  <a:lnTo>
                    <a:pt x="996" y="350"/>
                  </a:lnTo>
                  <a:lnTo>
                    <a:pt x="1033" y="413"/>
                  </a:lnTo>
                  <a:lnTo>
                    <a:pt x="1065" y="480"/>
                  </a:lnTo>
                  <a:lnTo>
                    <a:pt x="1092" y="544"/>
                  </a:lnTo>
                  <a:lnTo>
                    <a:pt x="1111" y="610"/>
                  </a:lnTo>
                  <a:lnTo>
                    <a:pt x="1128" y="675"/>
                  </a:lnTo>
                  <a:lnTo>
                    <a:pt x="1139" y="739"/>
                  </a:lnTo>
                  <a:lnTo>
                    <a:pt x="1144" y="802"/>
                  </a:lnTo>
                  <a:lnTo>
                    <a:pt x="1145" y="865"/>
                  </a:lnTo>
                  <a:lnTo>
                    <a:pt x="1141" y="925"/>
                  </a:lnTo>
                  <a:lnTo>
                    <a:pt x="1133" y="984"/>
                  </a:lnTo>
                  <a:lnTo>
                    <a:pt x="1120" y="1040"/>
                  </a:lnTo>
                  <a:lnTo>
                    <a:pt x="1103" y="1093"/>
                  </a:lnTo>
                  <a:lnTo>
                    <a:pt x="1082" y="1144"/>
                  </a:lnTo>
                  <a:lnTo>
                    <a:pt x="1056" y="1191"/>
                  </a:lnTo>
                  <a:lnTo>
                    <a:pt x="1026" y="1234"/>
                  </a:lnTo>
                  <a:lnTo>
                    <a:pt x="992" y="1272"/>
                  </a:lnTo>
                  <a:lnTo>
                    <a:pt x="954" y="1306"/>
                  </a:lnTo>
                  <a:lnTo>
                    <a:pt x="911" y="1336"/>
                  </a:lnTo>
                  <a:lnTo>
                    <a:pt x="865" y="1360"/>
                  </a:lnTo>
                  <a:lnTo>
                    <a:pt x="814" y="1379"/>
                  </a:lnTo>
                  <a:lnTo>
                    <a:pt x="759" y="1390"/>
                  </a:lnTo>
                  <a:lnTo>
                    <a:pt x="705" y="1395"/>
                  </a:lnTo>
                  <a:lnTo>
                    <a:pt x="650" y="1392"/>
                  </a:lnTo>
                  <a:lnTo>
                    <a:pt x="595" y="1383"/>
                  </a:lnTo>
                  <a:lnTo>
                    <a:pt x="540" y="1369"/>
                  </a:lnTo>
                  <a:lnTo>
                    <a:pt x="485" y="1347"/>
                  </a:lnTo>
                  <a:lnTo>
                    <a:pt x="432" y="1319"/>
                  </a:lnTo>
                  <a:lnTo>
                    <a:pt x="379" y="1286"/>
                  </a:lnTo>
                  <a:lnTo>
                    <a:pt x="328" y="1248"/>
                  </a:lnTo>
                  <a:lnTo>
                    <a:pt x="279" y="1204"/>
                  </a:lnTo>
                  <a:lnTo>
                    <a:pt x="233" y="1156"/>
                  </a:lnTo>
                  <a:lnTo>
                    <a:pt x="190" y="1102"/>
                  </a:lnTo>
                  <a:lnTo>
                    <a:pt x="149" y="1044"/>
                  </a:lnTo>
                  <a:lnTo>
                    <a:pt x="112" y="981"/>
                  </a:lnTo>
                  <a:lnTo>
                    <a:pt x="80" y="915"/>
                  </a:lnTo>
                  <a:lnTo>
                    <a:pt x="55" y="850"/>
                  </a:lnTo>
                  <a:lnTo>
                    <a:pt x="34" y="785"/>
                  </a:lnTo>
                  <a:lnTo>
                    <a:pt x="18" y="721"/>
                  </a:lnTo>
                  <a:lnTo>
                    <a:pt x="6" y="655"/>
                  </a:lnTo>
                  <a:lnTo>
                    <a:pt x="1" y="593"/>
                  </a:lnTo>
                  <a:lnTo>
                    <a:pt x="0" y="530"/>
                  </a:lnTo>
                  <a:lnTo>
                    <a:pt x="4" y="470"/>
                  </a:lnTo>
                  <a:lnTo>
                    <a:pt x="12" y="411"/>
                  </a:lnTo>
                  <a:lnTo>
                    <a:pt x="25" y="354"/>
                  </a:lnTo>
                  <a:lnTo>
                    <a:pt x="42" y="302"/>
                  </a:lnTo>
                  <a:lnTo>
                    <a:pt x="63" y="251"/>
                  </a:lnTo>
                  <a:lnTo>
                    <a:pt x="89" y="204"/>
                  </a:lnTo>
                  <a:lnTo>
                    <a:pt x="119" y="161"/>
                  </a:lnTo>
                  <a:lnTo>
                    <a:pt x="153" y="123"/>
                  </a:lnTo>
                  <a:lnTo>
                    <a:pt x="192" y="89"/>
                  </a:lnTo>
                  <a:lnTo>
                    <a:pt x="234" y="58"/>
                  </a:lnTo>
                  <a:lnTo>
                    <a:pt x="280" y="35"/>
                  </a:lnTo>
                  <a:lnTo>
                    <a:pt x="332" y="17"/>
                  </a:lnTo>
                  <a:lnTo>
                    <a:pt x="385" y="5"/>
                  </a:lnTo>
                  <a:lnTo>
                    <a:pt x="44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2" name="Freeform 343">
              <a:extLst>
                <a:ext uri="{FF2B5EF4-FFF2-40B4-BE49-F238E27FC236}">
                  <a16:creationId xmlns:a16="http://schemas.microsoft.com/office/drawing/2014/main" id="{15BC17AF-B122-487B-87C0-01B791924F5F}"/>
                </a:ext>
              </a:extLst>
            </p:cNvPr>
            <p:cNvSpPr/>
            <p:nvPr/>
          </p:nvSpPr>
          <p:spPr>
            <a:xfrm>
              <a:off x="1752480" y="3729240"/>
              <a:ext cx="533520" cy="651240"/>
            </a:xfrm>
            <a:custGeom>
              <a:avLst/>
              <a:gdLst/>
              <a:ahLst/>
              <a:cxnLst/>
              <a:rect l="l" t="t" r="r" b="b"/>
              <a:pathLst>
                <a:path w="514" h="627">
                  <a:moveTo>
                    <a:pt x="195" y="0"/>
                  </a:moveTo>
                  <a:lnTo>
                    <a:pt x="230" y="2"/>
                  </a:lnTo>
                  <a:lnTo>
                    <a:pt x="267" y="10"/>
                  </a:lnTo>
                  <a:lnTo>
                    <a:pt x="302" y="24"/>
                  </a:lnTo>
                  <a:lnTo>
                    <a:pt x="338" y="44"/>
                  </a:lnTo>
                  <a:lnTo>
                    <a:pt x="370" y="69"/>
                  </a:lnTo>
                  <a:lnTo>
                    <a:pt x="402" y="99"/>
                  </a:lnTo>
                  <a:lnTo>
                    <a:pt x="431" y="134"/>
                  </a:lnTo>
                  <a:lnTo>
                    <a:pt x="457" y="172"/>
                  </a:lnTo>
                  <a:lnTo>
                    <a:pt x="478" y="216"/>
                  </a:lnTo>
                  <a:lnTo>
                    <a:pt x="495" y="260"/>
                  </a:lnTo>
                  <a:lnTo>
                    <a:pt x="507" y="306"/>
                  </a:lnTo>
                  <a:lnTo>
                    <a:pt x="513" y="350"/>
                  </a:lnTo>
                  <a:lnTo>
                    <a:pt x="514" y="394"/>
                  </a:lnTo>
                  <a:lnTo>
                    <a:pt x="510" y="434"/>
                  </a:lnTo>
                  <a:lnTo>
                    <a:pt x="501" y="473"/>
                  </a:lnTo>
                  <a:lnTo>
                    <a:pt x="487" y="510"/>
                  </a:lnTo>
                  <a:lnTo>
                    <a:pt x="470" y="541"/>
                  </a:lnTo>
                  <a:lnTo>
                    <a:pt x="446" y="570"/>
                  </a:lnTo>
                  <a:lnTo>
                    <a:pt x="420" y="593"/>
                  </a:lnTo>
                  <a:lnTo>
                    <a:pt x="389" y="611"/>
                  </a:lnTo>
                  <a:lnTo>
                    <a:pt x="355" y="621"/>
                  </a:lnTo>
                  <a:lnTo>
                    <a:pt x="319" y="627"/>
                  </a:lnTo>
                  <a:lnTo>
                    <a:pt x="283" y="624"/>
                  </a:lnTo>
                  <a:lnTo>
                    <a:pt x="247" y="616"/>
                  </a:lnTo>
                  <a:lnTo>
                    <a:pt x="211" y="602"/>
                  </a:lnTo>
                  <a:lnTo>
                    <a:pt x="177" y="582"/>
                  </a:lnTo>
                  <a:lnTo>
                    <a:pt x="143" y="557"/>
                  </a:lnTo>
                  <a:lnTo>
                    <a:pt x="111" y="527"/>
                  </a:lnTo>
                  <a:lnTo>
                    <a:pt x="82" y="493"/>
                  </a:lnTo>
                  <a:lnTo>
                    <a:pt x="57" y="454"/>
                  </a:lnTo>
                  <a:lnTo>
                    <a:pt x="35" y="411"/>
                  </a:lnTo>
                  <a:lnTo>
                    <a:pt x="18" y="366"/>
                  </a:lnTo>
                  <a:lnTo>
                    <a:pt x="6" y="320"/>
                  </a:lnTo>
                  <a:lnTo>
                    <a:pt x="1" y="277"/>
                  </a:lnTo>
                  <a:lnTo>
                    <a:pt x="0" y="234"/>
                  </a:lnTo>
                  <a:lnTo>
                    <a:pt x="4" y="192"/>
                  </a:lnTo>
                  <a:lnTo>
                    <a:pt x="13" y="153"/>
                  </a:lnTo>
                  <a:lnTo>
                    <a:pt x="26" y="117"/>
                  </a:lnTo>
                  <a:lnTo>
                    <a:pt x="44" y="85"/>
                  </a:lnTo>
                  <a:lnTo>
                    <a:pt x="67" y="57"/>
                  </a:lnTo>
                  <a:lnTo>
                    <a:pt x="94" y="34"/>
                  </a:lnTo>
                  <a:lnTo>
                    <a:pt x="126" y="15"/>
                  </a:lnTo>
                  <a:lnTo>
                    <a:pt x="160" y="5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3" name="Group 14">
            <a:extLst>
              <a:ext uri="{FF2B5EF4-FFF2-40B4-BE49-F238E27FC236}">
                <a16:creationId xmlns:a16="http://schemas.microsoft.com/office/drawing/2014/main" id="{7D8C1BE4-7491-47B4-B7DA-2C3DF3AA8F65}"/>
              </a:ext>
            </a:extLst>
          </p:cNvPr>
          <p:cNvGrpSpPr/>
          <p:nvPr userDrawn="1"/>
        </p:nvGrpSpPr>
        <p:grpSpPr>
          <a:xfrm>
            <a:off x="2118240" y="2097000"/>
            <a:ext cx="1839600" cy="1942200"/>
            <a:chOff x="2118240" y="2097000"/>
            <a:chExt cx="1839600" cy="1942200"/>
          </a:xfrm>
        </p:grpSpPr>
        <p:sp>
          <p:nvSpPr>
            <p:cNvPr id="14" name="Freeform 344">
              <a:extLst>
                <a:ext uri="{FF2B5EF4-FFF2-40B4-BE49-F238E27FC236}">
                  <a16:creationId xmlns:a16="http://schemas.microsoft.com/office/drawing/2014/main" id="{A4E12F4A-C5A3-4362-9471-E0A2BD4D05AC}"/>
                </a:ext>
              </a:extLst>
            </p:cNvPr>
            <p:cNvSpPr/>
            <p:nvPr/>
          </p:nvSpPr>
          <p:spPr>
            <a:xfrm>
              <a:off x="2118240" y="3775680"/>
              <a:ext cx="246960" cy="263520"/>
            </a:xfrm>
            <a:custGeom>
              <a:avLst/>
              <a:gdLst/>
              <a:ahLst/>
              <a:cxnLst/>
              <a:rect l="l" t="t" r="r" b="b"/>
              <a:pathLst>
                <a:path w="238" h="254">
                  <a:moveTo>
                    <a:pt x="223" y="0"/>
                  </a:moveTo>
                  <a:lnTo>
                    <a:pt x="238" y="15"/>
                  </a:lnTo>
                  <a:lnTo>
                    <a:pt x="38" y="229"/>
                  </a:lnTo>
                  <a:lnTo>
                    <a:pt x="0" y="254"/>
                  </a:lnTo>
                  <a:lnTo>
                    <a:pt x="24" y="214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5" name="Freeform 345">
              <a:extLst>
                <a:ext uri="{FF2B5EF4-FFF2-40B4-BE49-F238E27FC236}">
                  <a16:creationId xmlns:a16="http://schemas.microsoft.com/office/drawing/2014/main" id="{2E8C07EB-46A4-4C84-A806-EC7FFEA6F361}"/>
                </a:ext>
              </a:extLst>
            </p:cNvPr>
            <p:cNvSpPr/>
            <p:nvPr/>
          </p:nvSpPr>
          <p:spPr>
            <a:xfrm>
              <a:off x="3223800" y="2292120"/>
              <a:ext cx="734040" cy="569880"/>
            </a:xfrm>
            <a:custGeom>
              <a:avLst/>
              <a:gdLst/>
              <a:ahLst/>
              <a:cxnLst/>
              <a:rect l="l" t="t" r="r" b="b"/>
              <a:pathLst>
                <a:path w="707" h="549">
                  <a:moveTo>
                    <a:pt x="579" y="0"/>
                  </a:moveTo>
                  <a:lnTo>
                    <a:pt x="604" y="4"/>
                  </a:lnTo>
                  <a:lnTo>
                    <a:pt x="627" y="12"/>
                  </a:lnTo>
                  <a:lnTo>
                    <a:pt x="647" y="24"/>
                  </a:lnTo>
                  <a:lnTo>
                    <a:pt x="665" y="38"/>
                  </a:lnTo>
                  <a:lnTo>
                    <a:pt x="680" y="54"/>
                  </a:lnTo>
                  <a:lnTo>
                    <a:pt x="692" y="71"/>
                  </a:lnTo>
                  <a:lnTo>
                    <a:pt x="701" y="89"/>
                  </a:lnTo>
                  <a:lnTo>
                    <a:pt x="707" y="121"/>
                  </a:lnTo>
                  <a:lnTo>
                    <a:pt x="707" y="152"/>
                  </a:lnTo>
                  <a:lnTo>
                    <a:pt x="702" y="182"/>
                  </a:lnTo>
                  <a:lnTo>
                    <a:pt x="692" y="211"/>
                  </a:lnTo>
                  <a:lnTo>
                    <a:pt x="678" y="238"/>
                  </a:lnTo>
                  <a:lnTo>
                    <a:pt x="664" y="263"/>
                  </a:lnTo>
                  <a:lnTo>
                    <a:pt x="644" y="292"/>
                  </a:lnTo>
                  <a:lnTo>
                    <a:pt x="620" y="317"/>
                  </a:lnTo>
                  <a:lnTo>
                    <a:pt x="592" y="339"/>
                  </a:lnTo>
                  <a:lnTo>
                    <a:pt x="563" y="359"/>
                  </a:lnTo>
                  <a:lnTo>
                    <a:pt x="533" y="376"/>
                  </a:lnTo>
                  <a:lnTo>
                    <a:pt x="503" y="390"/>
                  </a:lnTo>
                  <a:lnTo>
                    <a:pt x="472" y="405"/>
                  </a:lnTo>
                  <a:lnTo>
                    <a:pt x="432" y="419"/>
                  </a:lnTo>
                  <a:lnTo>
                    <a:pt x="388" y="435"/>
                  </a:lnTo>
                  <a:lnTo>
                    <a:pt x="338" y="452"/>
                  </a:lnTo>
                  <a:lnTo>
                    <a:pt x="287" y="467"/>
                  </a:lnTo>
                  <a:lnTo>
                    <a:pt x="235" y="483"/>
                  </a:lnTo>
                  <a:lnTo>
                    <a:pt x="181" y="499"/>
                  </a:lnTo>
                  <a:lnTo>
                    <a:pt x="130" y="513"/>
                  </a:lnTo>
                  <a:lnTo>
                    <a:pt x="82" y="526"/>
                  </a:lnTo>
                  <a:lnTo>
                    <a:pt x="38" y="538"/>
                  </a:lnTo>
                  <a:lnTo>
                    <a:pt x="0" y="549"/>
                  </a:lnTo>
                  <a:lnTo>
                    <a:pt x="468" y="46"/>
                  </a:lnTo>
                  <a:lnTo>
                    <a:pt x="498" y="24"/>
                  </a:lnTo>
                  <a:lnTo>
                    <a:pt x="525" y="9"/>
                  </a:lnTo>
                  <a:lnTo>
                    <a:pt x="553" y="1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" name="Freeform 346">
              <a:extLst>
                <a:ext uri="{FF2B5EF4-FFF2-40B4-BE49-F238E27FC236}">
                  <a16:creationId xmlns:a16="http://schemas.microsoft.com/office/drawing/2014/main" id="{8F6D3E8E-D24B-4634-BE04-8831A8139172}"/>
                </a:ext>
              </a:extLst>
            </p:cNvPr>
            <p:cNvSpPr/>
            <p:nvPr/>
          </p:nvSpPr>
          <p:spPr>
            <a:xfrm>
              <a:off x="3223800" y="2275560"/>
              <a:ext cx="665640" cy="586800"/>
            </a:xfrm>
            <a:custGeom>
              <a:avLst/>
              <a:gdLst/>
              <a:ahLst/>
              <a:cxnLst/>
              <a:rect l="l" t="t" r="r" b="b"/>
              <a:pathLst>
                <a:path w="641" h="565">
                  <a:moveTo>
                    <a:pt x="583" y="0"/>
                  </a:moveTo>
                  <a:lnTo>
                    <a:pt x="599" y="2"/>
                  </a:lnTo>
                  <a:lnTo>
                    <a:pt x="613" y="7"/>
                  </a:lnTo>
                  <a:lnTo>
                    <a:pt x="624" y="15"/>
                  </a:lnTo>
                  <a:lnTo>
                    <a:pt x="631" y="25"/>
                  </a:lnTo>
                  <a:lnTo>
                    <a:pt x="638" y="36"/>
                  </a:lnTo>
                  <a:lnTo>
                    <a:pt x="641" y="49"/>
                  </a:lnTo>
                  <a:lnTo>
                    <a:pt x="639" y="72"/>
                  </a:lnTo>
                  <a:lnTo>
                    <a:pt x="633" y="97"/>
                  </a:lnTo>
                  <a:lnTo>
                    <a:pt x="622" y="123"/>
                  </a:lnTo>
                  <a:lnTo>
                    <a:pt x="608" y="150"/>
                  </a:lnTo>
                  <a:lnTo>
                    <a:pt x="592" y="175"/>
                  </a:lnTo>
                  <a:lnTo>
                    <a:pt x="576" y="198"/>
                  </a:lnTo>
                  <a:lnTo>
                    <a:pt x="550" y="230"/>
                  </a:lnTo>
                  <a:lnTo>
                    <a:pt x="520" y="260"/>
                  </a:lnTo>
                  <a:lnTo>
                    <a:pt x="489" y="286"/>
                  </a:lnTo>
                  <a:lnTo>
                    <a:pt x="456" y="311"/>
                  </a:lnTo>
                  <a:lnTo>
                    <a:pt x="425" y="333"/>
                  </a:lnTo>
                  <a:lnTo>
                    <a:pt x="397" y="351"/>
                  </a:lnTo>
                  <a:lnTo>
                    <a:pt x="363" y="371"/>
                  </a:lnTo>
                  <a:lnTo>
                    <a:pt x="325" y="393"/>
                  </a:lnTo>
                  <a:lnTo>
                    <a:pt x="284" y="417"/>
                  </a:lnTo>
                  <a:lnTo>
                    <a:pt x="240" y="440"/>
                  </a:lnTo>
                  <a:lnTo>
                    <a:pt x="195" y="464"/>
                  </a:lnTo>
                  <a:lnTo>
                    <a:pt x="151" y="487"/>
                  </a:lnTo>
                  <a:lnTo>
                    <a:pt x="109" y="510"/>
                  </a:lnTo>
                  <a:lnTo>
                    <a:pt x="68" y="529"/>
                  </a:lnTo>
                  <a:lnTo>
                    <a:pt x="32" y="549"/>
                  </a:lnTo>
                  <a:lnTo>
                    <a:pt x="0" y="565"/>
                  </a:lnTo>
                  <a:lnTo>
                    <a:pt x="468" y="62"/>
                  </a:lnTo>
                  <a:lnTo>
                    <a:pt x="495" y="38"/>
                  </a:lnTo>
                  <a:lnTo>
                    <a:pt x="520" y="20"/>
                  </a:lnTo>
                  <a:lnTo>
                    <a:pt x="544" y="8"/>
                  </a:lnTo>
                  <a:lnTo>
                    <a:pt x="565" y="2"/>
                  </a:lnTo>
                  <a:lnTo>
                    <a:pt x="583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" name="Freeform 347">
              <a:extLst>
                <a:ext uri="{FF2B5EF4-FFF2-40B4-BE49-F238E27FC236}">
                  <a16:creationId xmlns:a16="http://schemas.microsoft.com/office/drawing/2014/main" id="{C65CC3DF-106A-4FFD-973B-5C987CF4DE80}"/>
                </a:ext>
              </a:extLst>
            </p:cNvPr>
            <p:cNvSpPr/>
            <p:nvPr/>
          </p:nvSpPr>
          <p:spPr>
            <a:xfrm>
              <a:off x="3223800" y="2143440"/>
              <a:ext cx="558720" cy="718560"/>
            </a:xfrm>
            <a:custGeom>
              <a:avLst/>
              <a:gdLst/>
              <a:ahLst/>
              <a:cxnLst/>
              <a:rect l="l" t="t" r="r" b="b"/>
              <a:pathLst>
                <a:path w="538" h="692">
                  <a:moveTo>
                    <a:pt x="489" y="0"/>
                  </a:moveTo>
                  <a:lnTo>
                    <a:pt x="500" y="2"/>
                  </a:lnTo>
                  <a:lnTo>
                    <a:pt x="512" y="7"/>
                  </a:lnTo>
                  <a:lnTo>
                    <a:pt x="523" y="14"/>
                  </a:lnTo>
                  <a:lnTo>
                    <a:pt x="531" y="24"/>
                  </a:lnTo>
                  <a:lnTo>
                    <a:pt x="536" y="37"/>
                  </a:lnTo>
                  <a:lnTo>
                    <a:pt x="538" y="53"/>
                  </a:lnTo>
                  <a:lnTo>
                    <a:pt x="537" y="71"/>
                  </a:lnTo>
                  <a:lnTo>
                    <a:pt x="532" y="93"/>
                  </a:lnTo>
                  <a:lnTo>
                    <a:pt x="521" y="117"/>
                  </a:lnTo>
                  <a:lnTo>
                    <a:pt x="504" y="144"/>
                  </a:lnTo>
                  <a:lnTo>
                    <a:pt x="482" y="173"/>
                  </a:lnTo>
                  <a:lnTo>
                    <a:pt x="0" y="692"/>
                  </a:lnTo>
                  <a:lnTo>
                    <a:pt x="15" y="658"/>
                  </a:lnTo>
                  <a:lnTo>
                    <a:pt x="32" y="620"/>
                  </a:lnTo>
                  <a:lnTo>
                    <a:pt x="50" y="578"/>
                  </a:lnTo>
                  <a:lnTo>
                    <a:pt x="71" y="532"/>
                  </a:lnTo>
                  <a:lnTo>
                    <a:pt x="92" y="486"/>
                  </a:lnTo>
                  <a:lnTo>
                    <a:pt x="114" y="439"/>
                  </a:lnTo>
                  <a:lnTo>
                    <a:pt x="137" y="393"/>
                  </a:lnTo>
                  <a:lnTo>
                    <a:pt x="157" y="350"/>
                  </a:lnTo>
                  <a:lnTo>
                    <a:pt x="177" y="309"/>
                  </a:lnTo>
                  <a:lnTo>
                    <a:pt x="197" y="274"/>
                  </a:lnTo>
                  <a:lnTo>
                    <a:pt x="214" y="244"/>
                  </a:lnTo>
                  <a:lnTo>
                    <a:pt x="233" y="210"/>
                  </a:lnTo>
                  <a:lnTo>
                    <a:pt x="257" y="176"/>
                  </a:lnTo>
                  <a:lnTo>
                    <a:pt x="283" y="142"/>
                  </a:lnTo>
                  <a:lnTo>
                    <a:pt x="311" y="109"/>
                  </a:lnTo>
                  <a:lnTo>
                    <a:pt x="342" y="79"/>
                  </a:lnTo>
                  <a:lnTo>
                    <a:pt x="364" y="61"/>
                  </a:lnTo>
                  <a:lnTo>
                    <a:pt x="388" y="42"/>
                  </a:lnTo>
                  <a:lnTo>
                    <a:pt x="414" y="25"/>
                  </a:lnTo>
                  <a:lnTo>
                    <a:pt x="439" y="12"/>
                  </a:lnTo>
                  <a:lnTo>
                    <a:pt x="464" y="3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" name="Freeform 348">
              <a:extLst>
                <a:ext uri="{FF2B5EF4-FFF2-40B4-BE49-F238E27FC236}">
                  <a16:creationId xmlns:a16="http://schemas.microsoft.com/office/drawing/2014/main" id="{37F89CA9-70FF-4C1A-B02E-A2F62438A2D7}"/>
                </a:ext>
              </a:extLst>
            </p:cNvPr>
            <p:cNvSpPr/>
            <p:nvPr/>
          </p:nvSpPr>
          <p:spPr>
            <a:xfrm>
              <a:off x="3223800" y="2097000"/>
              <a:ext cx="525240" cy="765360"/>
            </a:xfrm>
            <a:custGeom>
              <a:avLst/>
              <a:gdLst/>
              <a:ahLst/>
              <a:cxnLst/>
              <a:rect l="l" t="t" r="r" b="b"/>
              <a:pathLst>
                <a:path w="506" h="737">
                  <a:moveTo>
                    <a:pt x="377" y="0"/>
                  </a:moveTo>
                  <a:lnTo>
                    <a:pt x="409" y="5"/>
                  </a:lnTo>
                  <a:lnTo>
                    <a:pt x="427" y="13"/>
                  </a:lnTo>
                  <a:lnTo>
                    <a:pt x="444" y="23"/>
                  </a:lnTo>
                  <a:lnTo>
                    <a:pt x="461" y="36"/>
                  </a:lnTo>
                  <a:lnTo>
                    <a:pt x="477" y="53"/>
                  </a:lnTo>
                  <a:lnTo>
                    <a:pt x="490" y="73"/>
                  </a:lnTo>
                  <a:lnTo>
                    <a:pt x="500" y="95"/>
                  </a:lnTo>
                  <a:lnTo>
                    <a:pt x="506" y="120"/>
                  </a:lnTo>
                  <a:lnTo>
                    <a:pt x="506" y="146"/>
                  </a:lnTo>
                  <a:lnTo>
                    <a:pt x="500" y="174"/>
                  </a:lnTo>
                  <a:lnTo>
                    <a:pt x="489" y="203"/>
                  </a:lnTo>
                  <a:lnTo>
                    <a:pt x="468" y="234"/>
                  </a:lnTo>
                  <a:lnTo>
                    <a:pt x="0" y="737"/>
                  </a:lnTo>
                  <a:lnTo>
                    <a:pt x="8" y="697"/>
                  </a:lnTo>
                  <a:lnTo>
                    <a:pt x="16" y="653"/>
                  </a:lnTo>
                  <a:lnTo>
                    <a:pt x="27" y="604"/>
                  </a:lnTo>
                  <a:lnTo>
                    <a:pt x="37" y="552"/>
                  </a:lnTo>
                  <a:lnTo>
                    <a:pt x="49" y="498"/>
                  </a:lnTo>
                  <a:lnTo>
                    <a:pt x="61" y="445"/>
                  </a:lnTo>
                  <a:lnTo>
                    <a:pt x="72" y="392"/>
                  </a:lnTo>
                  <a:lnTo>
                    <a:pt x="85" y="343"/>
                  </a:lnTo>
                  <a:lnTo>
                    <a:pt x="99" y="297"/>
                  </a:lnTo>
                  <a:lnTo>
                    <a:pt x="110" y="256"/>
                  </a:lnTo>
                  <a:lnTo>
                    <a:pt x="122" y="223"/>
                  </a:lnTo>
                  <a:lnTo>
                    <a:pt x="135" y="192"/>
                  </a:lnTo>
                  <a:lnTo>
                    <a:pt x="150" y="161"/>
                  </a:lnTo>
                  <a:lnTo>
                    <a:pt x="167" y="131"/>
                  </a:lnTo>
                  <a:lnTo>
                    <a:pt x="188" y="102"/>
                  </a:lnTo>
                  <a:lnTo>
                    <a:pt x="210" y="76"/>
                  </a:lnTo>
                  <a:lnTo>
                    <a:pt x="237" y="53"/>
                  </a:lnTo>
                  <a:lnTo>
                    <a:pt x="261" y="38"/>
                  </a:lnTo>
                  <a:lnTo>
                    <a:pt x="287" y="23"/>
                  </a:lnTo>
                  <a:lnTo>
                    <a:pt x="316" y="10"/>
                  </a:lnTo>
                  <a:lnTo>
                    <a:pt x="346" y="2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" name="Freeform 349">
              <a:extLst>
                <a:ext uri="{FF2B5EF4-FFF2-40B4-BE49-F238E27FC236}">
                  <a16:creationId xmlns:a16="http://schemas.microsoft.com/office/drawing/2014/main" id="{23015CD1-8813-4710-BA87-9F47F329DCB0}"/>
                </a:ext>
              </a:extLst>
            </p:cNvPr>
            <p:cNvSpPr/>
            <p:nvPr/>
          </p:nvSpPr>
          <p:spPr>
            <a:xfrm>
              <a:off x="2304360" y="2330640"/>
              <a:ext cx="1414800" cy="1500840"/>
            </a:xfrm>
            <a:custGeom>
              <a:avLst/>
              <a:gdLst/>
              <a:ahLst/>
              <a:cxnLst/>
              <a:rect l="l" t="t" r="r" b="b"/>
              <a:pathLst>
                <a:path w="1362" h="1445">
                  <a:moveTo>
                    <a:pt x="1362" y="0"/>
                  </a:moveTo>
                  <a:lnTo>
                    <a:pt x="101" y="1445"/>
                  </a:lnTo>
                  <a:lnTo>
                    <a:pt x="0" y="1352"/>
                  </a:lnTo>
                  <a:lnTo>
                    <a:pt x="136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" name="Freeform 350">
              <a:extLst>
                <a:ext uri="{FF2B5EF4-FFF2-40B4-BE49-F238E27FC236}">
                  <a16:creationId xmlns:a16="http://schemas.microsoft.com/office/drawing/2014/main" id="{19ACA3B9-8E2D-499F-956A-1A89ADB16BC9}"/>
                </a:ext>
              </a:extLst>
            </p:cNvPr>
            <p:cNvSpPr/>
            <p:nvPr/>
          </p:nvSpPr>
          <p:spPr>
            <a:xfrm>
              <a:off x="2279160" y="3694680"/>
              <a:ext cx="164880" cy="168120"/>
            </a:xfrm>
            <a:custGeom>
              <a:avLst/>
              <a:gdLst/>
              <a:ahLst/>
              <a:cxnLst/>
              <a:rect l="l" t="t" r="r" b="b"/>
              <a:pathLst>
                <a:path w="159" h="162">
                  <a:moveTo>
                    <a:pt x="107" y="0"/>
                  </a:moveTo>
                  <a:lnTo>
                    <a:pt x="125" y="4"/>
                  </a:lnTo>
                  <a:lnTo>
                    <a:pt x="141" y="14"/>
                  </a:lnTo>
                  <a:lnTo>
                    <a:pt x="153" y="29"/>
                  </a:lnTo>
                  <a:lnTo>
                    <a:pt x="158" y="47"/>
                  </a:lnTo>
                  <a:lnTo>
                    <a:pt x="159" y="67"/>
                  </a:lnTo>
                  <a:lnTo>
                    <a:pt x="154" y="88"/>
                  </a:lnTo>
                  <a:lnTo>
                    <a:pt x="144" y="108"/>
                  </a:lnTo>
                  <a:lnTo>
                    <a:pt x="129" y="128"/>
                  </a:lnTo>
                  <a:lnTo>
                    <a:pt x="111" y="144"/>
                  </a:lnTo>
                  <a:lnTo>
                    <a:pt x="91" y="156"/>
                  </a:lnTo>
                  <a:lnTo>
                    <a:pt x="70" y="162"/>
                  </a:lnTo>
                  <a:lnTo>
                    <a:pt x="51" y="162"/>
                  </a:lnTo>
                  <a:lnTo>
                    <a:pt x="32" y="158"/>
                  </a:lnTo>
                  <a:lnTo>
                    <a:pt x="17" y="148"/>
                  </a:lnTo>
                  <a:lnTo>
                    <a:pt x="6" y="133"/>
                  </a:lnTo>
                  <a:lnTo>
                    <a:pt x="0" y="115"/>
                  </a:lnTo>
                  <a:lnTo>
                    <a:pt x="0" y="95"/>
                  </a:lnTo>
                  <a:lnTo>
                    <a:pt x="3" y="74"/>
                  </a:lnTo>
                  <a:lnTo>
                    <a:pt x="14" y="53"/>
                  </a:lnTo>
                  <a:lnTo>
                    <a:pt x="28" y="34"/>
                  </a:lnTo>
                  <a:lnTo>
                    <a:pt x="47" y="18"/>
                  </a:lnTo>
                  <a:lnTo>
                    <a:pt x="68" y="6"/>
                  </a:lnTo>
                  <a:lnTo>
                    <a:pt x="87" y="1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" name="Freeform 351">
              <a:extLst>
                <a:ext uri="{FF2B5EF4-FFF2-40B4-BE49-F238E27FC236}">
                  <a16:creationId xmlns:a16="http://schemas.microsoft.com/office/drawing/2014/main" id="{6CE60925-DF45-4F68-9C50-22BC7627F44D}"/>
                </a:ext>
              </a:extLst>
            </p:cNvPr>
            <p:cNvSpPr/>
            <p:nvPr/>
          </p:nvSpPr>
          <p:spPr>
            <a:xfrm>
              <a:off x="2273040" y="3410280"/>
              <a:ext cx="444240" cy="460080"/>
            </a:xfrm>
            <a:custGeom>
              <a:avLst/>
              <a:gdLst/>
              <a:ahLst/>
              <a:cxnLst/>
              <a:rect l="l" t="t" r="r" b="b"/>
              <a:pathLst>
                <a:path w="428" h="443">
                  <a:moveTo>
                    <a:pt x="343" y="0"/>
                  </a:moveTo>
                  <a:lnTo>
                    <a:pt x="345" y="21"/>
                  </a:lnTo>
                  <a:lnTo>
                    <a:pt x="352" y="39"/>
                  </a:lnTo>
                  <a:lnTo>
                    <a:pt x="366" y="54"/>
                  </a:lnTo>
                  <a:lnTo>
                    <a:pt x="379" y="64"/>
                  </a:lnTo>
                  <a:lnTo>
                    <a:pt x="393" y="71"/>
                  </a:lnTo>
                  <a:lnTo>
                    <a:pt x="410" y="72"/>
                  </a:lnTo>
                  <a:lnTo>
                    <a:pt x="428" y="70"/>
                  </a:lnTo>
                  <a:lnTo>
                    <a:pt x="127" y="411"/>
                  </a:lnTo>
                  <a:lnTo>
                    <a:pt x="125" y="414"/>
                  </a:lnTo>
                  <a:lnTo>
                    <a:pt x="106" y="428"/>
                  </a:lnTo>
                  <a:lnTo>
                    <a:pt x="87" y="439"/>
                  </a:lnTo>
                  <a:lnTo>
                    <a:pt x="68" y="443"/>
                  </a:lnTo>
                  <a:lnTo>
                    <a:pt x="50" y="443"/>
                  </a:lnTo>
                  <a:lnTo>
                    <a:pt x="33" y="437"/>
                  </a:lnTo>
                  <a:lnTo>
                    <a:pt x="17" y="427"/>
                  </a:lnTo>
                  <a:lnTo>
                    <a:pt x="7" y="413"/>
                  </a:lnTo>
                  <a:lnTo>
                    <a:pt x="0" y="396"/>
                  </a:lnTo>
                  <a:lnTo>
                    <a:pt x="0" y="377"/>
                  </a:lnTo>
                  <a:lnTo>
                    <a:pt x="4" y="356"/>
                  </a:lnTo>
                  <a:lnTo>
                    <a:pt x="12" y="337"/>
                  </a:lnTo>
                  <a:lnTo>
                    <a:pt x="26" y="317"/>
                  </a:lnTo>
                  <a:lnTo>
                    <a:pt x="26" y="317"/>
                  </a:lnTo>
                  <a:lnTo>
                    <a:pt x="28" y="314"/>
                  </a:lnTo>
                  <a:lnTo>
                    <a:pt x="29" y="313"/>
                  </a:lnTo>
                  <a:lnTo>
                    <a:pt x="37" y="305"/>
                  </a:lnTo>
                  <a:lnTo>
                    <a:pt x="343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22" name="Group 12">
            <a:extLst>
              <a:ext uri="{FF2B5EF4-FFF2-40B4-BE49-F238E27FC236}">
                <a16:creationId xmlns:a16="http://schemas.microsoft.com/office/drawing/2014/main" id="{1D56D636-50CB-4702-8E83-3560B73574DB}"/>
              </a:ext>
            </a:extLst>
          </p:cNvPr>
          <p:cNvGrpSpPr/>
          <p:nvPr userDrawn="1"/>
        </p:nvGrpSpPr>
        <p:grpSpPr>
          <a:xfrm>
            <a:off x="2037240" y="2826720"/>
            <a:ext cx="2499840" cy="2033280"/>
            <a:chOff x="2037240" y="2826720"/>
            <a:chExt cx="2499840" cy="2033280"/>
          </a:xfrm>
        </p:grpSpPr>
        <p:sp>
          <p:nvSpPr>
            <p:cNvPr id="23" name="Freeform 344">
              <a:extLst>
                <a:ext uri="{FF2B5EF4-FFF2-40B4-BE49-F238E27FC236}">
                  <a16:creationId xmlns:a16="http://schemas.microsoft.com/office/drawing/2014/main" id="{A0C1F55E-A1DE-4097-A01D-BC610D183645}"/>
                </a:ext>
              </a:extLst>
            </p:cNvPr>
            <p:cNvSpPr/>
            <p:nvPr/>
          </p:nvSpPr>
          <p:spPr>
            <a:xfrm rot="2020200">
              <a:off x="2089440" y="3972240"/>
              <a:ext cx="246960" cy="263520"/>
            </a:xfrm>
            <a:custGeom>
              <a:avLst/>
              <a:gdLst/>
              <a:ahLst/>
              <a:cxnLst/>
              <a:rect l="l" t="t" r="r" b="b"/>
              <a:pathLst>
                <a:path w="238" h="254">
                  <a:moveTo>
                    <a:pt x="223" y="0"/>
                  </a:moveTo>
                  <a:lnTo>
                    <a:pt x="238" y="15"/>
                  </a:lnTo>
                  <a:lnTo>
                    <a:pt x="38" y="229"/>
                  </a:lnTo>
                  <a:lnTo>
                    <a:pt x="0" y="254"/>
                  </a:lnTo>
                  <a:lnTo>
                    <a:pt x="24" y="214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4" name="Freeform 345">
              <a:extLst>
                <a:ext uri="{FF2B5EF4-FFF2-40B4-BE49-F238E27FC236}">
                  <a16:creationId xmlns:a16="http://schemas.microsoft.com/office/drawing/2014/main" id="{D2E05587-E9A5-4F37-8EB4-D0CDC1CBF21A}"/>
                </a:ext>
              </a:extLst>
            </p:cNvPr>
            <p:cNvSpPr/>
            <p:nvPr/>
          </p:nvSpPr>
          <p:spPr>
            <a:xfrm rot="2020200">
              <a:off x="3706560" y="3459960"/>
              <a:ext cx="734040" cy="569880"/>
            </a:xfrm>
            <a:custGeom>
              <a:avLst/>
              <a:gdLst/>
              <a:ahLst/>
              <a:cxnLst/>
              <a:rect l="l" t="t" r="r" b="b"/>
              <a:pathLst>
                <a:path w="707" h="549">
                  <a:moveTo>
                    <a:pt x="579" y="0"/>
                  </a:moveTo>
                  <a:lnTo>
                    <a:pt x="604" y="4"/>
                  </a:lnTo>
                  <a:lnTo>
                    <a:pt x="627" y="12"/>
                  </a:lnTo>
                  <a:lnTo>
                    <a:pt x="647" y="24"/>
                  </a:lnTo>
                  <a:lnTo>
                    <a:pt x="665" y="38"/>
                  </a:lnTo>
                  <a:lnTo>
                    <a:pt x="680" y="54"/>
                  </a:lnTo>
                  <a:lnTo>
                    <a:pt x="692" y="71"/>
                  </a:lnTo>
                  <a:lnTo>
                    <a:pt x="701" y="89"/>
                  </a:lnTo>
                  <a:lnTo>
                    <a:pt x="707" y="121"/>
                  </a:lnTo>
                  <a:lnTo>
                    <a:pt x="707" y="152"/>
                  </a:lnTo>
                  <a:lnTo>
                    <a:pt x="702" y="182"/>
                  </a:lnTo>
                  <a:lnTo>
                    <a:pt x="692" y="211"/>
                  </a:lnTo>
                  <a:lnTo>
                    <a:pt x="678" y="238"/>
                  </a:lnTo>
                  <a:lnTo>
                    <a:pt x="664" y="263"/>
                  </a:lnTo>
                  <a:lnTo>
                    <a:pt x="644" y="292"/>
                  </a:lnTo>
                  <a:lnTo>
                    <a:pt x="620" y="317"/>
                  </a:lnTo>
                  <a:lnTo>
                    <a:pt x="592" y="339"/>
                  </a:lnTo>
                  <a:lnTo>
                    <a:pt x="563" y="359"/>
                  </a:lnTo>
                  <a:lnTo>
                    <a:pt x="533" y="376"/>
                  </a:lnTo>
                  <a:lnTo>
                    <a:pt x="503" y="390"/>
                  </a:lnTo>
                  <a:lnTo>
                    <a:pt x="472" y="405"/>
                  </a:lnTo>
                  <a:lnTo>
                    <a:pt x="432" y="419"/>
                  </a:lnTo>
                  <a:lnTo>
                    <a:pt x="388" y="435"/>
                  </a:lnTo>
                  <a:lnTo>
                    <a:pt x="338" y="452"/>
                  </a:lnTo>
                  <a:lnTo>
                    <a:pt x="287" y="467"/>
                  </a:lnTo>
                  <a:lnTo>
                    <a:pt x="235" y="483"/>
                  </a:lnTo>
                  <a:lnTo>
                    <a:pt x="181" y="499"/>
                  </a:lnTo>
                  <a:lnTo>
                    <a:pt x="130" y="513"/>
                  </a:lnTo>
                  <a:lnTo>
                    <a:pt x="82" y="526"/>
                  </a:lnTo>
                  <a:lnTo>
                    <a:pt x="38" y="538"/>
                  </a:lnTo>
                  <a:lnTo>
                    <a:pt x="0" y="549"/>
                  </a:lnTo>
                  <a:lnTo>
                    <a:pt x="468" y="46"/>
                  </a:lnTo>
                  <a:lnTo>
                    <a:pt x="498" y="24"/>
                  </a:lnTo>
                  <a:lnTo>
                    <a:pt x="525" y="9"/>
                  </a:lnTo>
                  <a:lnTo>
                    <a:pt x="553" y="1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" name="Freeform 346">
              <a:extLst>
                <a:ext uri="{FF2B5EF4-FFF2-40B4-BE49-F238E27FC236}">
                  <a16:creationId xmlns:a16="http://schemas.microsoft.com/office/drawing/2014/main" id="{A33B48B7-31AD-4AC4-AD2F-204C71CE7591}"/>
                </a:ext>
              </a:extLst>
            </p:cNvPr>
            <p:cNvSpPr/>
            <p:nvPr/>
          </p:nvSpPr>
          <p:spPr>
            <a:xfrm rot="2020200">
              <a:off x="3717000" y="3425400"/>
              <a:ext cx="665640" cy="586800"/>
            </a:xfrm>
            <a:custGeom>
              <a:avLst/>
              <a:gdLst/>
              <a:ahLst/>
              <a:cxnLst/>
              <a:rect l="l" t="t" r="r" b="b"/>
              <a:pathLst>
                <a:path w="641" h="565">
                  <a:moveTo>
                    <a:pt x="583" y="0"/>
                  </a:moveTo>
                  <a:lnTo>
                    <a:pt x="599" y="2"/>
                  </a:lnTo>
                  <a:lnTo>
                    <a:pt x="613" y="7"/>
                  </a:lnTo>
                  <a:lnTo>
                    <a:pt x="624" y="15"/>
                  </a:lnTo>
                  <a:lnTo>
                    <a:pt x="631" y="25"/>
                  </a:lnTo>
                  <a:lnTo>
                    <a:pt x="638" y="36"/>
                  </a:lnTo>
                  <a:lnTo>
                    <a:pt x="641" y="49"/>
                  </a:lnTo>
                  <a:lnTo>
                    <a:pt x="639" y="72"/>
                  </a:lnTo>
                  <a:lnTo>
                    <a:pt x="633" y="97"/>
                  </a:lnTo>
                  <a:lnTo>
                    <a:pt x="622" y="123"/>
                  </a:lnTo>
                  <a:lnTo>
                    <a:pt x="608" y="150"/>
                  </a:lnTo>
                  <a:lnTo>
                    <a:pt x="592" y="175"/>
                  </a:lnTo>
                  <a:lnTo>
                    <a:pt x="576" y="198"/>
                  </a:lnTo>
                  <a:lnTo>
                    <a:pt x="550" y="230"/>
                  </a:lnTo>
                  <a:lnTo>
                    <a:pt x="520" y="260"/>
                  </a:lnTo>
                  <a:lnTo>
                    <a:pt x="489" y="286"/>
                  </a:lnTo>
                  <a:lnTo>
                    <a:pt x="456" y="311"/>
                  </a:lnTo>
                  <a:lnTo>
                    <a:pt x="425" y="333"/>
                  </a:lnTo>
                  <a:lnTo>
                    <a:pt x="397" y="351"/>
                  </a:lnTo>
                  <a:lnTo>
                    <a:pt x="363" y="371"/>
                  </a:lnTo>
                  <a:lnTo>
                    <a:pt x="325" y="393"/>
                  </a:lnTo>
                  <a:lnTo>
                    <a:pt x="284" y="417"/>
                  </a:lnTo>
                  <a:lnTo>
                    <a:pt x="240" y="440"/>
                  </a:lnTo>
                  <a:lnTo>
                    <a:pt x="195" y="464"/>
                  </a:lnTo>
                  <a:lnTo>
                    <a:pt x="151" y="487"/>
                  </a:lnTo>
                  <a:lnTo>
                    <a:pt x="109" y="510"/>
                  </a:lnTo>
                  <a:lnTo>
                    <a:pt x="68" y="529"/>
                  </a:lnTo>
                  <a:lnTo>
                    <a:pt x="32" y="549"/>
                  </a:lnTo>
                  <a:lnTo>
                    <a:pt x="0" y="565"/>
                  </a:lnTo>
                  <a:lnTo>
                    <a:pt x="468" y="62"/>
                  </a:lnTo>
                  <a:lnTo>
                    <a:pt x="495" y="38"/>
                  </a:lnTo>
                  <a:lnTo>
                    <a:pt x="520" y="20"/>
                  </a:lnTo>
                  <a:lnTo>
                    <a:pt x="544" y="8"/>
                  </a:lnTo>
                  <a:lnTo>
                    <a:pt x="565" y="2"/>
                  </a:lnTo>
                  <a:lnTo>
                    <a:pt x="58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" name="Freeform 347">
              <a:extLst>
                <a:ext uri="{FF2B5EF4-FFF2-40B4-BE49-F238E27FC236}">
                  <a16:creationId xmlns:a16="http://schemas.microsoft.com/office/drawing/2014/main" id="{1FEECEDE-8CB5-4BF0-8126-4B3C3352791E}"/>
                </a:ext>
              </a:extLst>
            </p:cNvPr>
            <p:cNvSpPr/>
            <p:nvPr/>
          </p:nvSpPr>
          <p:spPr>
            <a:xfrm rot="2020200">
              <a:off x="3762360" y="3274920"/>
              <a:ext cx="558720" cy="718560"/>
            </a:xfrm>
            <a:custGeom>
              <a:avLst/>
              <a:gdLst/>
              <a:ahLst/>
              <a:cxnLst/>
              <a:rect l="l" t="t" r="r" b="b"/>
              <a:pathLst>
                <a:path w="538" h="692">
                  <a:moveTo>
                    <a:pt x="489" y="0"/>
                  </a:moveTo>
                  <a:lnTo>
                    <a:pt x="500" y="2"/>
                  </a:lnTo>
                  <a:lnTo>
                    <a:pt x="512" y="7"/>
                  </a:lnTo>
                  <a:lnTo>
                    <a:pt x="523" y="14"/>
                  </a:lnTo>
                  <a:lnTo>
                    <a:pt x="531" y="24"/>
                  </a:lnTo>
                  <a:lnTo>
                    <a:pt x="536" y="37"/>
                  </a:lnTo>
                  <a:lnTo>
                    <a:pt x="538" y="53"/>
                  </a:lnTo>
                  <a:lnTo>
                    <a:pt x="537" y="71"/>
                  </a:lnTo>
                  <a:lnTo>
                    <a:pt x="532" y="93"/>
                  </a:lnTo>
                  <a:lnTo>
                    <a:pt x="521" y="117"/>
                  </a:lnTo>
                  <a:lnTo>
                    <a:pt x="504" y="144"/>
                  </a:lnTo>
                  <a:lnTo>
                    <a:pt x="482" y="173"/>
                  </a:lnTo>
                  <a:lnTo>
                    <a:pt x="0" y="692"/>
                  </a:lnTo>
                  <a:lnTo>
                    <a:pt x="15" y="658"/>
                  </a:lnTo>
                  <a:lnTo>
                    <a:pt x="32" y="620"/>
                  </a:lnTo>
                  <a:lnTo>
                    <a:pt x="50" y="578"/>
                  </a:lnTo>
                  <a:lnTo>
                    <a:pt x="71" y="532"/>
                  </a:lnTo>
                  <a:lnTo>
                    <a:pt x="92" y="486"/>
                  </a:lnTo>
                  <a:lnTo>
                    <a:pt x="114" y="439"/>
                  </a:lnTo>
                  <a:lnTo>
                    <a:pt x="137" y="393"/>
                  </a:lnTo>
                  <a:lnTo>
                    <a:pt x="157" y="350"/>
                  </a:lnTo>
                  <a:lnTo>
                    <a:pt x="177" y="309"/>
                  </a:lnTo>
                  <a:lnTo>
                    <a:pt x="197" y="274"/>
                  </a:lnTo>
                  <a:lnTo>
                    <a:pt x="214" y="244"/>
                  </a:lnTo>
                  <a:lnTo>
                    <a:pt x="233" y="210"/>
                  </a:lnTo>
                  <a:lnTo>
                    <a:pt x="257" y="176"/>
                  </a:lnTo>
                  <a:lnTo>
                    <a:pt x="283" y="142"/>
                  </a:lnTo>
                  <a:lnTo>
                    <a:pt x="311" y="109"/>
                  </a:lnTo>
                  <a:lnTo>
                    <a:pt x="342" y="79"/>
                  </a:lnTo>
                  <a:lnTo>
                    <a:pt x="364" y="61"/>
                  </a:lnTo>
                  <a:lnTo>
                    <a:pt x="388" y="42"/>
                  </a:lnTo>
                  <a:lnTo>
                    <a:pt x="414" y="25"/>
                  </a:lnTo>
                  <a:lnTo>
                    <a:pt x="439" y="12"/>
                  </a:lnTo>
                  <a:lnTo>
                    <a:pt x="464" y="3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7" name="Freeform 348">
              <a:extLst>
                <a:ext uri="{FF2B5EF4-FFF2-40B4-BE49-F238E27FC236}">
                  <a16:creationId xmlns:a16="http://schemas.microsoft.com/office/drawing/2014/main" id="{EE25B621-650E-46D8-970B-CEFC4613022C}"/>
                </a:ext>
              </a:extLst>
            </p:cNvPr>
            <p:cNvSpPr/>
            <p:nvPr/>
          </p:nvSpPr>
          <p:spPr>
            <a:xfrm rot="2020200">
              <a:off x="3778200" y="3223080"/>
              <a:ext cx="525240" cy="765360"/>
            </a:xfrm>
            <a:custGeom>
              <a:avLst/>
              <a:gdLst/>
              <a:ahLst/>
              <a:cxnLst/>
              <a:rect l="l" t="t" r="r" b="b"/>
              <a:pathLst>
                <a:path w="506" h="737">
                  <a:moveTo>
                    <a:pt x="377" y="0"/>
                  </a:moveTo>
                  <a:lnTo>
                    <a:pt x="409" y="5"/>
                  </a:lnTo>
                  <a:lnTo>
                    <a:pt x="427" y="13"/>
                  </a:lnTo>
                  <a:lnTo>
                    <a:pt x="444" y="23"/>
                  </a:lnTo>
                  <a:lnTo>
                    <a:pt x="461" y="36"/>
                  </a:lnTo>
                  <a:lnTo>
                    <a:pt x="477" y="53"/>
                  </a:lnTo>
                  <a:lnTo>
                    <a:pt x="490" y="73"/>
                  </a:lnTo>
                  <a:lnTo>
                    <a:pt x="500" y="95"/>
                  </a:lnTo>
                  <a:lnTo>
                    <a:pt x="506" y="120"/>
                  </a:lnTo>
                  <a:lnTo>
                    <a:pt x="506" y="146"/>
                  </a:lnTo>
                  <a:lnTo>
                    <a:pt x="500" y="174"/>
                  </a:lnTo>
                  <a:lnTo>
                    <a:pt x="489" y="203"/>
                  </a:lnTo>
                  <a:lnTo>
                    <a:pt x="468" y="234"/>
                  </a:lnTo>
                  <a:lnTo>
                    <a:pt x="0" y="737"/>
                  </a:lnTo>
                  <a:lnTo>
                    <a:pt x="8" y="697"/>
                  </a:lnTo>
                  <a:lnTo>
                    <a:pt x="16" y="653"/>
                  </a:lnTo>
                  <a:lnTo>
                    <a:pt x="27" y="604"/>
                  </a:lnTo>
                  <a:lnTo>
                    <a:pt x="37" y="552"/>
                  </a:lnTo>
                  <a:lnTo>
                    <a:pt x="49" y="498"/>
                  </a:lnTo>
                  <a:lnTo>
                    <a:pt x="61" y="445"/>
                  </a:lnTo>
                  <a:lnTo>
                    <a:pt x="72" y="392"/>
                  </a:lnTo>
                  <a:lnTo>
                    <a:pt x="85" y="343"/>
                  </a:lnTo>
                  <a:lnTo>
                    <a:pt x="99" y="297"/>
                  </a:lnTo>
                  <a:lnTo>
                    <a:pt x="110" y="256"/>
                  </a:lnTo>
                  <a:lnTo>
                    <a:pt x="122" y="223"/>
                  </a:lnTo>
                  <a:lnTo>
                    <a:pt x="135" y="192"/>
                  </a:lnTo>
                  <a:lnTo>
                    <a:pt x="150" y="161"/>
                  </a:lnTo>
                  <a:lnTo>
                    <a:pt x="167" y="131"/>
                  </a:lnTo>
                  <a:lnTo>
                    <a:pt x="188" y="102"/>
                  </a:lnTo>
                  <a:lnTo>
                    <a:pt x="210" y="76"/>
                  </a:lnTo>
                  <a:lnTo>
                    <a:pt x="237" y="53"/>
                  </a:lnTo>
                  <a:lnTo>
                    <a:pt x="261" y="38"/>
                  </a:lnTo>
                  <a:lnTo>
                    <a:pt x="287" y="23"/>
                  </a:lnTo>
                  <a:lnTo>
                    <a:pt x="316" y="10"/>
                  </a:lnTo>
                  <a:lnTo>
                    <a:pt x="346" y="2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8" name="Freeform 349">
              <a:extLst>
                <a:ext uri="{FF2B5EF4-FFF2-40B4-BE49-F238E27FC236}">
                  <a16:creationId xmlns:a16="http://schemas.microsoft.com/office/drawing/2014/main" id="{FACE8446-9140-436A-BCEF-476C343B376B}"/>
                </a:ext>
              </a:extLst>
            </p:cNvPr>
            <p:cNvSpPr/>
            <p:nvPr/>
          </p:nvSpPr>
          <p:spPr>
            <a:xfrm rot="2020200">
              <a:off x="2604600" y="3092760"/>
              <a:ext cx="1414800" cy="1500840"/>
            </a:xfrm>
            <a:custGeom>
              <a:avLst/>
              <a:gdLst/>
              <a:ahLst/>
              <a:cxnLst/>
              <a:rect l="l" t="t" r="r" b="b"/>
              <a:pathLst>
                <a:path w="1362" h="1445">
                  <a:moveTo>
                    <a:pt x="1362" y="0"/>
                  </a:moveTo>
                  <a:lnTo>
                    <a:pt x="101" y="1445"/>
                  </a:lnTo>
                  <a:lnTo>
                    <a:pt x="0" y="1352"/>
                  </a:lnTo>
                  <a:lnTo>
                    <a:pt x="13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" name="Freeform 350">
              <a:extLst>
                <a:ext uri="{FF2B5EF4-FFF2-40B4-BE49-F238E27FC236}">
                  <a16:creationId xmlns:a16="http://schemas.microsoft.com/office/drawing/2014/main" id="{404E7E1A-6C07-484F-9836-3424BC4EE16B}"/>
                </a:ext>
              </a:extLst>
            </p:cNvPr>
            <p:cNvSpPr/>
            <p:nvPr/>
          </p:nvSpPr>
          <p:spPr>
            <a:xfrm rot="2020200">
              <a:off x="2302200" y="3979440"/>
              <a:ext cx="164880" cy="168120"/>
            </a:xfrm>
            <a:custGeom>
              <a:avLst/>
              <a:gdLst/>
              <a:ahLst/>
              <a:cxnLst/>
              <a:rect l="l" t="t" r="r" b="b"/>
              <a:pathLst>
                <a:path w="159" h="162">
                  <a:moveTo>
                    <a:pt x="107" y="0"/>
                  </a:moveTo>
                  <a:lnTo>
                    <a:pt x="125" y="4"/>
                  </a:lnTo>
                  <a:lnTo>
                    <a:pt x="141" y="14"/>
                  </a:lnTo>
                  <a:lnTo>
                    <a:pt x="153" y="29"/>
                  </a:lnTo>
                  <a:lnTo>
                    <a:pt x="158" y="47"/>
                  </a:lnTo>
                  <a:lnTo>
                    <a:pt x="159" y="67"/>
                  </a:lnTo>
                  <a:lnTo>
                    <a:pt x="154" y="88"/>
                  </a:lnTo>
                  <a:lnTo>
                    <a:pt x="144" y="108"/>
                  </a:lnTo>
                  <a:lnTo>
                    <a:pt x="129" y="128"/>
                  </a:lnTo>
                  <a:lnTo>
                    <a:pt x="111" y="144"/>
                  </a:lnTo>
                  <a:lnTo>
                    <a:pt x="91" y="156"/>
                  </a:lnTo>
                  <a:lnTo>
                    <a:pt x="70" y="162"/>
                  </a:lnTo>
                  <a:lnTo>
                    <a:pt x="51" y="162"/>
                  </a:lnTo>
                  <a:lnTo>
                    <a:pt x="32" y="158"/>
                  </a:lnTo>
                  <a:lnTo>
                    <a:pt x="17" y="148"/>
                  </a:lnTo>
                  <a:lnTo>
                    <a:pt x="6" y="133"/>
                  </a:lnTo>
                  <a:lnTo>
                    <a:pt x="0" y="115"/>
                  </a:lnTo>
                  <a:lnTo>
                    <a:pt x="0" y="95"/>
                  </a:lnTo>
                  <a:lnTo>
                    <a:pt x="3" y="74"/>
                  </a:lnTo>
                  <a:lnTo>
                    <a:pt x="14" y="53"/>
                  </a:lnTo>
                  <a:lnTo>
                    <a:pt x="28" y="34"/>
                  </a:lnTo>
                  <a:lnTo>
                    <a:pt x="47" y="18"/>
                  </a:lnTo>
                  <a:lnTo>
                    <a:pt x="68" y="6"/>
                  </a:lnTo>
                  <a:lnTo>
                    <a:pt x="87" y="1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0" name="Freeform 351">
              <a:extLst>
                <a:ext uri="{FF2B5EF4-FFF2-40B4-BE49-F238E27FC236}">
                  <a16:creationId xmlns:a16="http://schemas.microsoft.com/office/drawing/2014/main" id="{815A5F8C-4E03-44A2-B14A-6AF5D90294BB}"/>
                </a:ext>
              </a:extLst>
            </p:cNvPr>
            <p:cNvSpPr/>
            <p:nvPr/>
          </p:nvSpPr>
          <p:spPr>
            <a:xfrm rot="2020200">
              <a:off x="2350440" y="3791880"/>
              <a:ext cx="444240" cy="460080"/>
            </a:xfrm>
            <a:custGeom>
              <a:avLst/>
              <a:gdLst/>
              <a:ahLst/>
              <a:cxnLst/>
              <a:rect l="l" t="t" r="r" b="b"/>
              <a:pathLst>
                <a:path w="428" h="443">
                  <a:moveTo>
                    <a:pt x="343" y="0"/>
                  </a:moveTo>
                  <a:lnTo>
                    <a:pt x="345" y="21"/>
                  </a:lnTo>
                  <a:lnTo>
                    <a:pt x="352" y="39"/>
                  </a:lnTo>
                  <a:lnTo>
                    <a:pt x="366" y="54"/>
                  </a:lnTo>
                  <a:lnTo>
                    <a:pt x="379" y="64"/>
                  </a:lnTo>
                  <a:lnTo>
                    <a:pt x="393" y="71"/>
                  </a:lnTo>
                  <a:lnTo>
                    <a:pt x="410" y="72"/>
                  </a:lnTo>
                  <a:lnTo>
                    <a:pt x="428" y="70"/>
                  </a:lnTo>
                  <a:lnTo>
                    <a:pt x="127" y="411"/>
                  </a:lnTo>
                  <a:lnTo>
                    <a:pt x="125" y="414"/>
                  </a:lnTo>
                  <a:lnTo>
                    <a:pt x="106" y="428"/>
                  </a:lnTo>
                  <a:lnTo>
                    <a:pt x="87" y="439"/>
                  </a:lnTo>
                  <a:lnTo>
                    <a:pt x="68" y="443"/>
                  </a:lnTo>
                  <a:lnTo>
                    <a:pt x="50" y="443"/>
                  </a:lnTo>
                  <a:lnTo>
                    <a:pt x="33" y="437"/>
                  </a:lnTo>
                  <a:lnTo>
                    <a:pt x="17" y="427"/>
                  </a:lnTo>
                  <a:lnTo>
                    <a:pt x="7" y="413"/>
                  </a:lnTo>
                  <a:lnTo>
                    <a:pt x="0" y="396"/>
                  </a:lnTo>
                  <a:lnTo>
                    <a:pt x="0" y="377"/>
                  </a:lnTo>
                  <a:lnTo>
                    <a:pt x="4" y="356"/>
                  </a:lnTo>
                  <a:lnTo>
                    <a:pt x="12" y="337"/>
                  </a:lnTo>
                  <a:lnTo>
                    <a:pt x="26" y="317"/>
                  </a:lnTo>
                  <a:lnTo>
                    <a:pt x="26" y="317"/>
                  </a:lnTo>
                  <a:lnTo>
                    <a:pt x="28" y="314"/>
                  </a:lnTo>
                  <a:lnTo>
                    <a:pt x="29" y="313"/>
                  </a:lnTo>
                  <a:lnTo>
                    <a:pt x="37" y="305"/>
                  </a:lnTo>
                  <a:lnTo>
                    <a:pt x="343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31" name="Group 13">
            <a:extLst>
              <a:ext uri="{FF2B5EF4-FFF2-40B4-BE49-F238E27FC236}">
                <a16:creationId xmlns:a16="http://schemas.microsoft.com/office/drawing/2014/main" id="{3C91F38E-575E-4993-BF24-227C68E5E9FA}"/>
              </a:ext>
            </a:extLst>
          </p:cNvPr>
          <p:cNvGrpSpPr/>
          <p:nvPr userDrawn="1"/>
        </p:nvGrpSpPr>
        <p:grpSpPr>
          <a:xfrm>
            <a:off x="2163240" y="3333240"/>
            <a:ext cx="2516760" cy="2003400"/>
            <a:chOff x="2163240" y="3333240"/>
            <a:chExt cx="2516760" cy="2003400"/>
          </a:xfrm>
        </p:grpSpPr>
        <p:sp>
          <p:nvSpPr>
            <p:cNvPr id="32" name="Freeform 349">
              <a:extLst>
                <a:ext uri="{FF2B5EF4-FFF2-40B4-BE49-F238E27FC236}">
                  <a16:creationId xmlns:a16="http://schemas.microsoft.com/office/drawing/2014/main" id="{7CF842D7-9923-40A4-96BA-A8E41011B50F}"/>
                </a:ext>
              </a:extLst>
            </p:cNvPr>
            <p:cNvSpPr/>
            <p:nvPr/>
          </p:nvSpPr>
          <p:spPr>
            <a:xfrm rot="3424200">
              <a:off x="2745720" y="3584160"/>
              <a:ext cx="1414800" cy="1500840"/>
            </a:xfrm>
            <a:custGeom>
              <a:avLst/>
              <a:gdLst/>
              <a:ahLst/>
              <a:cxnLst/>
              <a:rect l="l" t="t" r="r" b="b"/>
              <a:pathLst>
                <a:path w="1362" h="1445">
                  <a:moveTo>
                    <a:pt x="1362" y="0"/>
                  </a:moveTo>
                  <a:lnTo>
                    <a:pt x="101" y="1445"/>
                  </a:lnTo>
                  <a:lnTo>
                    <a:pt x="0" y="1352"/>
                  </a:lnTo>
                  <a:lnTo>
                    <a:pt x="13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3" name="Freeform 344">
              <a:extLst>
                <a:ext uri="{FF2B5EF4-FFF2-40B4-BE49-F238E27FC236}">
                  <a16:creationId xmlns:a16="http://schemas.microsoft.com/office/drawing/2014/main" id="{1C2F0878-5440-4AA8-AE87-349F746EAFEC}"/>
                </a:ext>
              </a:extLst>
            </p:cNvPr>
            <p:cNvSpPr/>
            <p:nvPr/>
          </p:nvSpPr>
          <p:spPr>
            <a:xfrm rot="3424200">
              <a:off x="2217240" y="4006080"/>
              <a:ext cx="246960" cy="263520"/>
            </a:xfrm>
            <a:custGeom>
              <a:avLst/>
              <a:gdLst/>
              <a:ahLst/>
              <a:cxnLst/>
              <a:rect l="l" t="t" r="r" b="b"/>
              <a:pathLst>
                <a:path w="238" h="254">
                  <a:moveTo>
                    <a:pt x="223" y="0"/>
                  </a:moveTo>
                  <a:lnTo>
                    <a:pt x="238" y="15"/>
                  </a:lnTo>
                  <a:lnTo>
                    <a:pt x="38" y="229"/>
                  </a:lnTo>
                  <a:lnTo>
                    <a:pt x="0" y="254"/>
                  </a:lnTo>
                  <a:lnTo>
                    <a:pt x="24" y="214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4" name="Freeform 345">
              <a:extLst>
                <a:ext uri="{FF2B5EF4-FFF2-40B4-BE49-F238E27FC236}">
                  <a16:creationId xmlns:a16="http://schemas.microsoft.com/office/drawing/2014/main" id="{1EE31EF7-EE42-4863-A5DC-BEBDC411BBFD}"/>
                </a:ext>
              </a:extLst>
            </p:cNvPr>
            <p:cNvSpPr/>
            <p:nvPr/>
          </p:nvSpPr>
          <p:spPr>
            <a:xfrm rot="3424200">
              <a:off x="3823920" y="4262040"/>
              <a:ext cx="734040" cy="569880"/>
            </a:xfrm>
            <a:custGeom>
              <a:avLst/>
              <a:gdLst/>
              <a:ahLst/>
              <a:cxnLst/>
              <a:rect l="l" t="t" r="r" b="b"/>
              <a:pathLst>
                <a:path w="707" h="549">
                  <a:moveTo>
                    <a:pt x="579" y="0"/>
                  </a:moveTo>
                  <a:lnTo>
                    <a:pt x="604" y="4"/>
                  </a:lnTo>
                  <a:lnTo>
                    <a:pt x="627" y="12"/>
                  </a:lnTo>
                  <a:lnTo>
                    <a:pt x="647" y="24"/>
                  </a:lnTo>
                  <a:lnTo>
                    <a:pt x="665" y="38"/>
                  </a:lnTo>
                  <a:lnTo>
                    <a:pt x="680" y="54"/>
                  </a:lnTo>
                  <a:lnTo>
                    <a:pt x="692" y="71"/>
                  </a:lnTo>
                  <a:lnTo>
                    <a:pt x="701" y="89"/>
                  </a:lnTo>
                  <a:lnTo>
                    <a:pt x="707" y="121"/>
                  </a:lnTo>
                  <a:lnTo>
                    <a:pt x="707" y="152"/>
                  </a:lnTo>
                  <a:lnTo>
                    <a:pt x="702" y="182"/>
                  </a:lnTo>
                  <a:lnTo>
                    <a:pt x="692" y="211"/>
                  </a:lnTo>
                  <a:lnTo>
                    <a:pt x="678" y="238"/>
                  </a:lnTo>
                  <a:lnTo>
                    <a:pt x="664" y="263"/>
                  </a:lnTo>
                  <a:lnTo>
                    <a:pt x="644" y="292"/>
                  </a:lnTo>
                  <a:lnTo>
                    <a:pt x="620" y="317"/>
                  </a:lnTo>
                  <a:lnTo>
                    <a:pt x="592" y="339"/>
                  </a:lnTo>
                  <a:lnTo>
                    <a:pt x="563" y="359"/>
                  </a:lnTo>
                  <a:lnTo>
                    <a:pt x="533" y="376"/>
                  </a:lnTo>
                  <a:lnTo>
                    <a:pt x="503" y="390"/>
                  </a:lnTo>
                  <a:lnTo>
                    <a:pt x="472" y="405"/>
                  </a:lnTo>
                  <a:lnTo>
                    <a:pt x="432" y="419"/>
                  </a:lnTo>
                  <a:lnTo>
                    <a:pt x="388" y="435"/>
                  </a:lnTo>
                  <a:lnTo>
                    <a:pt x="338" y="452"/>
                  </a:lnTo>
                  <a:lnTo>
                    <a:pt x="287" y="467"/>
                  </a:lnTo>
                  <a:lnTo>
                    <a:pt x="235" y="483"/>
                  </a:lnTo>
                  <a:lnTo>
                    <a:pt x="181" y="499"/>
                  </a:lnTo>
                  <a:lnTo>
                    <a:pt x="130" y="513"/>
                  </a:lnTo>
                  <a:lnTo>
                    <a:pt x="82" y="526"/>
                  </a:lnTo>
                  <a:lnTo>
                    <a:pt x="38" y="538"/>
                  </a:lnTo>
                  <a:lnTo>
                    <a:pt x="0" y="549"/>
                  </a:lnTo>
                  <a:lnTo>
                    <a:pt x="468" y="46"/>
                  </a:lnTo>
                  <a:lnTo>
                    <a:pt x="498" y="24"/>
                  </a:lnTo>
                  <a:lnTo>
                    <a:pt x="525" y="9"/>
                  </a:lnTo>
                  <a:lnTo>
                    <a:pt x="553" y="1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" name="Freeform 346">
              <a:extLst>
                <a:ext uri="{FF2B5EF4-FFF2-40B4-BE49-F238E27FC236}">
                  <a16:creationId xmlns:a16="http://schemas.microsoft.com/office/drawing/2014/main" id="{25B783C1-9ECC-4486-9355-37F234EA6072}"/>
                </a:ext>
              </a:extLst>
            </p:cNvPr>
            <p:cNvSpPr/>
            <p:nvPr/>
          </p:nvSpPr>
          <p:spPr>
            <a:xfrm rot="3424200">
              <a:off x="3846600" y="4220640"/>
              <a:ext cx="665640" cy="586800"/>
            </a:xfrm>
            <a:custGeom>
              <a:avLst/>
              <a:gdLst/>
              <a:ahLst/>
              <a:cxnLst/>
              <a:rect l="l" t="t" r="r" b="b"/>
              <a:pathLst>
                <a:path w="641" h="565">
                  <a:moveTo>
                    <a:pt x="583" y="0"/>
                  </a:moveTo>
                  <a:lnTo>
                    <a:pt x="599" y="2"/>
                  </a:lnTo>
                  <a:lnTo>
                    <a:pt x="613" y="7"/>
                  </a:lnTo>
                  <a:lnTo>
                    <a:pt x="624" y="15"/>
                  </a:lnTo>
                  <a:lnTo>
                    <a:pt x="631" y="25"/>
                  </a:lnTo>
                  <a:lnTo>
                    <a:pt x="638" y="36"/>
                  </a:lnTo>
                  <a:lnTo>
                    <a:pt x="641" y="49"/>
                  </a:lnTo>
                  <a:lnTo>
                    <a:pt x="639" y="72"/>
                  </a:lnTo>
                  <a:lnTo>
                    <a:pt x="633" y="97"/>
                  </a:lnTo>
                  <a:lnTo>
                    <a:pt x="622" y="123"/>
                  </a:lnTo>
                  <a:lnTo>
                    <a:pt x="608" y="150"/>
                  </a:lnTo>
                  <a:lnTo>
                    <a:pt x="592" y="175"/>
                  </a:lnTo>
                  <a:lnTo>
                    <a:pt x="576" y="198"/>
                  </a:lnTo>
                  <a:lnTo>
                    <a:pt x="550" y="230"/>
                  </a:lnTo>
                  <a:lnTo>
                    <a:pt x="520" y="260"/>
                  </a:lnTo>
                  <a:lnTo>
                    <a:pt x="489" y="286"/>
                  </a:lnTo>
                  <a:lnTo>
                    <a:pt x="456" y="311"/>
                  </a:lnTo>
                  <a:lnTo>
                    <a:pt x="425" y="333"/>
                  </a:lnTo>
                  <a:lnTo>
                    <a:pt x="397" y="351"/>
                  </a:lnTo>
                  <a:lnTo>
                    <a:pt x="363" y="371"/>
                  </a:lnTo>
                  <a:lnTo>
                    <a:pt x="325" y="393"/>
                  </a:lnTo>
                  <a:lnTo>
                    <a:pt x="284" y="417"/>
                  </a:lnTo>
                  <a:lnTo>
                    <a:pt x="240" y="440"/>
                  </a:lnTo>
                  <a:lnTo>
                    <a:pt x="195" y="464"/>
                  </a:lnTo>
                  <a:lnTo>
                    <a:pt x="151" y="487"/>
                  </a:lnTo>
                  <a:lnTo>
                    <a:pt x="109" y="510"/>
                  </a:lnTo>
                  <a:lnTo>
                    <a:pt x="68" y="529"/>
                  </a:lnTo>
                  <a:lnTo>
                    <a:pt x="32" y="549"/>
                  </a:lnTo>
                  <a:lnTo>
                    <a:pt x="0" y="565"/>
                  </a:lnTo>
                  <a:lnTo>
                    <a:pt x="468" y="62"/>
                  </a:lnTo>
                  <a:lnTo>
                    <a:pt x="495" y="38"/>
                  </a:lnTo>
                  <a:lnTo>
                    <a:pt x="520" y="20"/>
                  </a:lnTo>
                  <a:lnTo>
                    <a:pt x="544" y="8"/>
                  </a:lnTo>
                  <a:lnTo>
                    <a:pt x="565" y="2"/>
                  </a:lnTo>
                  <a:lnTo>
                    <a:pt x="5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6" name="Freeform 347">
              <a:extLst>
                <a:ext uri="{FF2B5EF4-FFF2-40B4-BE49-F238E27FC236}">
                  <a16:creationId xmlns:a16="http://schemas.microsoft.com/office/drawing/2014/main" id="{DBC2F361-939D-4D2C-95B9-757E768A9DE8}"/>
                </a:ext>
              </a:extLst>
            </p:cNvPr>
            <p:cNvSpPr/>
            <p:nvPr/>
          </p:nvSpPr>
          <p:spPr>
            <a:xfrm rot="3424200">
              <a:off x="3926160" y="4073400"/>
              <a:ext cx="558720" cy="718560"/>
            </a:xfrm>
            <a:custGeom>
              <a:avLst/>
              <a:gdLst/>
              <a:ahLst/>
              <a:cxnLst/>
              <a:rect l="l" t="t" r="r" b="b"/>
              <a:pathLst>
                <a:path w="538" h="692">
                  <a:moveTo>
                    <a:pt x="489" y="0"/>
                  </a:moveTo>
                  <a:lnTo>
                    <a:pt x="500" y="2"/>
                  </a:lnTo>
                  <a:lnTo>
                    <a:pt x="512" y="7"/>
                  </a:lnTo>
                  <a:lnTo>
                    <a:pt x="523" y="14"/>
                  </a:lnTo>
                  <a:lnTo>
                    <a:pt x="531" y="24"/>
                  </a:lnTo>
                  <a:lnTo>
                    <a:pt x="536" y="37"/>
                  </a:lnTo>
                  <a:lnTo>
                    <a:pt x="538" y="53"/>
                  </a:lnTo>
                  <a:lnTo>
                    <a:pt x="537" y="71"/>
                  </a:lnTo>
                  <a:lnTo>
                    <a:pt x="532" y="93"/>
                  </a:lnTo>
                  <a:lnTo>
                    <a:pt x="521" y="117"/>
                  </a:lnTo>
                  <a:lnTo>
                    <a:pt x="504" y="144"/>
                  </a:lnTo>
                  <a:lnTo>
                    <a:pt x="482" y="173"/>
                  </a:lnTo>
                  <a:lnTo>
                    <a:pt x="0" y="692"/>
                  </a:lnTo>
                  <a:lnTo>
                    <a:pt x="15" y="658"/>
                  </a:lnTo>
                  <a:lnTo>
                    <a:pt x="32" y="620"/>
                  </a:lnTo>
                  <a:lnTo>
                    <a:pt x="50" y="578"/>
                  </a:lnTo>
                  <a:lnTo>
                    <a:pt x="71" y="532"/>
                  </a:lnTo>
                  <a:lnTo>
                    <a:pt x="92" y="486"/>
                  </a:lnTo>
                  <a:lnTo>
                    <a:pt x="114" y="439"/>
                  </a:lnTo>
                  <a:lnTo>
                    <a:pt x="137" y="393"/>
                  </a:lnTo>
                  <a:lnTo>
                    <a:pt x="157" y="350"/>
                  </a:lnTo>
                  <a:lnTo>
                    <a:pt x="177" y="309"/>
                  </a:lnTo>
                  <a:lnTo>
                    <a:pt x="197" y="274"/>
                  </a:lnTo>
                  <a:lnTo>
                    <a:pt x="214" y="244"/>
                  </a:lnTo>
                  <a:lnTo>
                    <a:pt x="233" y="210"/>
                  </a:lnTo>
                  <a:lnTo>
                    <a:pt x="257" y="176"/>
                  </a:lnTo>
                  <a:lnTo>
                    <a:pt x="283" y="142"/>
                  </a:lnTo>
                  <a:lnTo>
                    <a:pt x="311" y="109"/>
                  </a:lnTo>
                  <a:lnTo>
                    <a:pt x="342" y="79"/>
                  </a:lnTo>
                  <a:lnTo>
                    <a:pt x="364" y="61"/>
                  </a:lnTo>
                  <a:lnTo>
                    <a:pt x="388" y="42"/>
                  </a:lnTo>
                  <a:lnTo>
                    <a:pt x="414" y="25"/>
                  </a:lnTo>
                  <a:lnTo>
                    <a:pt x="439" y="12"/>
                  </a:lnTo>
                  <a:lnTo>
                    <a:pt x="464" y="3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Freeform 348">
              <a:extLst>
                <a:ext uri="{FF2B5EF4-FFF2-40B4-BE49-F238E27FC236}">
                  <a16:creationId xmlns:a16="http://schemas.microsoft.com/office/drawing/2014/main" id="{38B41F27-F848-4598-AEDE-39654254DD2B}"/>
                </a:ext>
              </a:extLst>
            </p:cNvPr>
            <p:cNvSpPr/>
            <p:nvPr/>
          </p:nvSpPr>
          <p:spPr>
            <a:xfrm rot="3424200">
              <a:off x="3953160" y="4023720"/>
              <a:ext cx="525240" cy="765360"/>
            </a:xfrm>
            <a:custGeom>
              <a:avLst/>
              <a:gdLst/>
              <a:ahLst/>
              <a:cxnLst/>
              <a:rect l="l" t="t" r="r" b="b"/>
              <a:pathLst>
                <a:path w="506" h="737">
                  <a:moveTo>
                    <a:pt x="377" y="0"/>
                  </a:moveTo>
                  <a:lnTo>
                    <a:pt x="409" y="5"/>
                  </a:lnTo>
                  <a:lnTo>
                    <a:pt x="427" y="13"/>
                  </a:lnTo>
                  <a:lnTo>
                    <a:pt x="444" y="23"/>
                  </a:lnTo>
                  <a:lnTo>
                    <a:pt x="461" y="36"/>
                  </a:lnTo>
                  <a:lnTo>
                    <a:pt x="477" y="53"/>
                  </a:lnTo>
                  <a:lnTo>
                    <a:pt x="490" y="73"/>
                  </a:lnTo>
                  <a:lnTo>
                    <a:pt x="500" y="95"/>
                  </a:lnTo>
                  <a:lnTo>
                    <a:pt x="506" y="120"/>
                  </a:lnTo>
                  <a:lnTo>
                    <a:pt x="506" y="146"/>
                  </a:lnTo>
                  <a:lnTo>
                    <a:pt x="500" y="174"/>
                  </a:lnTo>
                  <a:lnTo>
                    <a:pt x="489" y="203"/>
                  </a:lnTo>
                  <a:lnTo>
                    <a:pt x="468" y="234"/>
                  </a:lnTo>
                  <a:lnTo>
                    <a:pt x="0" y="737"/>
                  </a:lnTo>
                  <a:lnTo>
                    <a:pt x="8" y="697"/>
                  </a:lnTo>
                  <a:lnTo>
                    <a:pt x="16" y="653"/>
                  </a:lnTo>
                  <a:lnTo>
                    <a:pt x="27" y="604"/>
                  </a:lnTo>
                  <a:lnTo>
                    <a:pt x="37" y="552"/>
                  </a:lnTo>
                  <a:lnTo>
                    <a:pt x="49" y="498"/>
                  </a:lnTo>
                  <a:lnTo>
                    <a:pt x="61" y="445"/>
                  </a:lnTo>
                  <a:lnTo>
                    <a:pt x="72" y="392"/>
                  </a:lnTo>
                  <a:lnTo>
                    <a:pt x="85" y="343"/>
                  </a:lnTo>
                  <a:lnTo>
                    <a:pt x="99" y="297"/>
                  </a:lnTo>
                  <a:lnTo>
                    <a:pt x="110" y="256"/>
                  </a:lnTo>
                  <a:lnTo>
                    <a:pt x="122" y="223"/>
                  </a:lnTo>
                  <a:lnTo>
                    <a:pt x="135" y="192"/>
                  </a:lnTo>
                  <a:lnTo>
                    <a:pt x="150" y="161"/>
                  </a:lnTo>
                  <a:lnTo>
                    <a:pt x="167" y="131"/>
                  </a:lnTo>
                  <a:lnTo>
                    <a:pt x="188" y="102"/>
                  </a:lnTo>
                  <a:lnTo>
                    <a:pt x="210" y="76"/>
                  </a:lnTo>
                  <a:lnTo>
                    <a:pt x="237" y="53"/>
                  </a:lnTo>
                  <a:lnTo>
                    <a:pt x="261" y="38"/>
                  </a:lnTo>
                  <a:lnTo>
                    <a:pt x="287" y="23"/>
                  </a:lnTo>
                  <a:lnTo>
                    <a:pt x="316" y="10"/>
                  </a:lnTo>
                  <a:lnTo>
                    <a:pt x="346" y="2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8" name="Freeform 350">
              <a:extLst>
                <a:ext uri="{FF2B5EF4-FFF2-40B4-BE49-F238E27FC236}">
                  <a16:creationId xmlns:a16="http://schemas.microsoft.com/office/drawing/2014/main" id="{37F8022C-E4FA-4622-AAD7-3EB4A34BFE23}"/>
                </a:ext>
              </a:extLst>
            </p:cNvPr>
            <p:cNvSpPr/>
            <p:nvPr/>
          </p:nvSpPr>
          <p:spPr>
            <a:xfrm rot="3424200">
              <a:off x="2431440" y="4084560"/>
              <a:ext cx="164880" cy="168120"/>
            </a:xfrm>
            <a:custGeom>
              <a:avLst/>
              <a:gdLst/>
              <a:ahLst/>
              <a:cxnLst/>
              <a:rect l="l" t="t" r="r" b="b"/>
              <a:pathLst>
                <a:path w="159" h="162">
                  <a:moveTo>
                    <a:pt x="107" y="0"/>
                  </a:moveTo>
                  <a:lnTo>
                    <a:pt x="125" y="4"/>
                  </a:lnTo>
                  <a:lnTo>
                    <a:pt x="141" y="14"/>
                  </a:lnTo>
                  <a:lnTo>
                    <a:pt x="153" y="29"/>
                  </a:lnTo>
                  <a:lnTo>
                    <a:pt x="158" y="47"/>
                  </a:lnTo>
                  <a:lnTo>
                    <a:pt x="159" y="67"/>
                  </a:lnTo>
                  <a:lnTo>
                    <a:pt x="154" y="88"/>
                  </a:lnTo>
                  <a:lnTo>
                    <a:pt x="144" y="108"/>
                  </a:lnTo>
                  <a:lnTo>
                    <a:pt x="129" y="128"/>
                  </a:lnTo>
                  <a:lnTo>
                    <a:pt x="111" y="144"/>
                  </a:lnTo>
                  <a:lnTo>
                    <a:pt x="91" y="156"/>
                  </a:lnTo>
                  <a:lnTo>
                    <a:pt x="70" y="162"/>
                  </a:lnTo>
                  <a:lnTo>
                    <a:pt x="51" y="162"/>
                  </a:lnTo>
                  <a:lnTo>
                    <a:pt x="32" y="158"/>
                  </a:lnTo>
                  <a:lnTo>
                    <a:pt x="17" y="148"/>
                  </a:lnTo>
                  <a:lnTo>
                    <a:pt x="6" y="133"/>
                  </a:lnTo>
                  <a:lnTo>
                    <a:pt x="0" y="115"/>
                  </a:lnTo>
                  <a:lnTo>
                    <a:pt x="0" y="95"/>
                  </a:lnTo>
                  <a:lnTo>
                    <a:pt x="3" y="74"/>
                  </a:lnTo>
                  <a:lnTo>
                    <a:pt x="14" y="53"/>
                  </a:lnTo>
                  <a:lnTo>
                    <a:pt x="28" y="34"/>
                  </a:lnTo>
                  <a:lnTo>
                    <a:pt x="47" y="18"/>
                  </a:lnTo>
                  <a:lnTo>
                    <a:pt x="68" y="6"/>
                  </a:lnTo>
                  <a:lnTo>
                    <a:pt x="87" y="1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9" name="Freeform 351">
              <a:extLst>
                <a:ext uri="{FF2B5EF4-FFF2-40B4-BE49-F238E27FC236}">
                  <a16:creationId xmlns:a16="http://schemas.microsoft.com/office/drawing/2014/main" id="{530A02C5-8B58-41F0-8360-1CB0B0B5A00A}"/>
                </a:ext>
              </a:extLst>
            </p:cNvPr>
            <p:cNvSpPr/>
            <p:nvPr/>
          </p:nvSpPr>
          <p:spPr>
            <a:xfrm rot="3424200">
              <a:off x="2481120" y="3975480"/>
              <a:ext cx="444240" cy="460080"/>
            </a:xfrm>
            <a:custGeom>
              <a:avLst/>
              <a:gdLst/>
              <a:ahLst/>
              <a:cxnLst/>
              <a:rect l="l" t="t" r="r" b="b"/>
              <a:pathLst>
                <a:path w="428" h="443">
                  <a:moveTo>
                    <a:pt x="343" y="0"/>
                  </a:moveTo>
                  <a:lnTo>
                    <a:pt x="345" y="21"/>
                  </a:lnTo>
                  <a:lnTo>
                    <a:pt x="352" y="39"/>
                  </a:lnTo>
                  <a:lnTo>
                    <a:pt x="366" y="54"/>
                  </a:lnTo>
                  <a:lnTo>
                    <a:pt x="379" y="64"/>
                  </a:lnTo>
                  <a:lnTo>
                    <a:pt x="393" y="71"/>
                  </a:lnTo>
                  <a:lnTo>
                    <a:pt x="410" y="72"/>
                  </a:lnTo>
                  <a:lnTo>
                    <a:pt x="428" y="70"/>
                  </a:lnTo>
                  <a:lnTo>
                    <a:pt x="127" y="411"/>
                  </a:lnTo>
                  <a:lnTo>
                    <a:pt x="125" y="414"/>
                  </a:lnTo>
                  <a:lnTo>
                    <a:pt x="106" y="428"/>
                  </a:lnTo>
                  <a:lnTo>
                    <a:pt x="87" y="439"/>
                  </a:lnTo>
                  <a:lnTo>
                    <a:pt x="68" y="443"/>
                  </a:lnTo>
                  <a:lnTo>
                    <a:pt x="50" y="443"/>
                  </a:lnTo>
                  <a:lnTo>
                    <a:pt x="33" y="437"/>
                  </a:lnTo>
                  <a:lnTo>
                    <a:pt x="17" y="427"/>
                  </a:lnTo>
                  <a:lnTo>
                    <a:pt x="7" y="413"/>
                  </a:lnTo>
                  <a:lnTo>
                    <a:pt x="0" y="396"/>
                  </a:lnTo>
                  <a:lnTo>
                    <a:pt x="0" y="377"/>
                  </a:lnTo>
                  <a:lnTo>
                    <a:pt x="4" y="356"/>
                  </a:lnTo>
                  <a:lnTo>
                    <a:pt x="12" y="337"/>
                  </a:lnTo>
                  <a:lnTo>
                    <a:pt x="26" y="317"/>
                  </a:lnTo>
                  <a:lnTo>
                    <a:pt x="26" y="317"/>
                  </a:lnTo>
                  <a:lnTo>
                    <a:pt x="28" y="314"/>
                  </a:lnTo>
                  <a:lnTo>
                    <a:pt x="29" y="313"/>
                  </a:lnTo>
                  <a:lnTo>
                    <a:pt x="37" y="305"/>
                  </a:lnTo>
                  <a:lnTo>
                    <a:pt x="343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40" name="Group 10">
            <a:extLst>
              <a:ext uri="{FF2B5EF4-FFF2-40B4-BE49-F238E27FC236}">
                <a16:creationId xmlns:a16="http://schemas.microsoft.com/office/drawing/2014/main" id="{47540CBE-1E83-4706-8E94-61330079622E}"/>
              </a:ext>
            </a:extLst>
          </p:cNvPr>
          <p:cNvGrpSpPr/>
          <p:nvPr userDrawn="1"/>
        </p:nvGrpSpPr>
        <p:grpSpPr>
          <a:xfrm>
            <a:off x="2123280" y="4150440"/>
            <a:ext cx="1942560" cy="1839600"/>
            <a:chOff x="2123280" y="4150440"/>
            <a:chExt cx="1942560" cy="1839600"/>
          </a:xfrm>
        </p:grpSpPr>
        <p:sp>
          <p:nvSpPr>
            <p:cNvPr id="41" name="Freeform 344">
              <a:extLst>
                <a:ext uri="{FF2B5EF4-FFF2-40B4-BE49-F238E27FC236}">
                  <a16:creationId xmlns:a16="http://schemas.microsoft.com/office/drawing/2014/main" id="{F8C854B1-4F67-4B19-BC22-59FD25EB5160}"/>
                </a:ext>
              </a:extLst>
            </p:cNvPr>
            <p:cNvSpPr/>
            <p:nvPr/>
          </p:nvSpPr>
          <p:spPr>
            <a:xfrm rot="5400000">
              <a:off x="2131560" y="4142160"/>
              <a:ext cx="246960" cy="263520"/>
            </a:xfrm>
            <a:custGeom>
              <a:avLst/>
              <a:gdLst/>
              <a:ahLst/>
              <a:cxnLst/>
              <a:rect l="l" t="t" r="r" b="b"/>
              <a:pathLst>
                <a:path w="238" h="254">
                  <a:moveTo>
                    <a:pt x="223" y="0"/>
                  </a:moveTo>
                  <a:lnTo>
                    <a:pt x="238" y="15"/>
                  </a:lnTo>
                  <a:lnTo>
                    <a:pt x="38" y="229"/>
                  </a:lnTo>
                  <a:lnTo>
                    <a:pt x="0" y="254"/>
                  </a:lnTo>
                  <a:lnTo>
                    <a:pt x="24" y="214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2" name="Freeform 345">
              <a:extLst>
                <a:ext uri="{FF2B5EF4-FFF2-40B4-BE49-F238E27FC236}">
                  <a16:creationId xmlns:a16="http://schemas.microsoft.com/office/drawing/2014/main" id="{8BE56416-5FB8-4E33-9B1F-9C4C7D7C35C2}"/>
                </a:ext>
              </a:extLst>
            </p:cNvPr>
            <p:cNvSpPr/>
            <p:nvPr/>
          </p:nvSpPr>
          <p:spPr>
            <a:xfrm rot="5400000">
              <a:off x="3218400" y="5338080"/>
              <a:ext cx="734040" cy="569880"/>
            </a:xfrm>
            <a:custGeom>
              <a:avLst/>
              <a:gdLst/>
              <a:ahLst/>
              <a:cxnLst/>
              <a:rect l="l" t="t" r="r" b="b"/>
              <a:pathLst>
                <a:path w="707" h="549">
                  <a:moveTo>
                    <a:pt x="579" y="0"/>
                  </a:moveTo>
                  <a:lnTo>
                    <a:pt x="604" y="4"/>
                  </a:lnTo>
                  <a:lnTo>
                    <a:pt x="627" y="12"/>
                  </a:lnTo>
                  <a:lnTo>
                    <a:pt x="647" y="24"/>
                  </a:lnTo>
                  <a:lnTo>
                    <a:pt x="665" y="38"/>
                  </a:lnTo>
                  <a:lnTo>
                    <a:pt x="680" y="54"/>
                  </a:lnTo>
                  <a:lnTo>
                    <a:pt x="692" y="71"/>
                  </a:lnTo>
                  <a:lnTo>
                    <a:pt x="701" y="89"/>
                  </a:lnTo>
                  <a:lnTo>
                    <a:pt x="707" y="121"/>
                  </a:lnTo>
                  <a:lnTo>
                    <a:pt x="707" y="152"/>
                  </a:lnTo>
                  <a:lnTo>
                    <a:pt x="702" y="182"/>
                  </a:lnTo>
                  <a:lnTo>
                    <a:pt x="692" y="211"/>
                  </a:lnTo>
                  <a:lnTo>
                    <a:pt x="678" y="238"/>
                  </a:lnTo>
                  <a:lnTo>
                    <a:pt x="664" y="263"/>
                  </a:lnTo>
                  <a:lnTo>
                    <a:pt x="644" y="292"/>
                  </a:lnTo>
                  <a:lnTo>
                    <a:pt x="620" y="317"/>
                  </a:lnTo>
                  <a:lnTo>
                    <a:pt x="592" y="339"/>
                  </a:lnTo>
                  <a:lnTo>
                    <a:pt x="563" y="359"/>
                  </a:lnTo>
                  <a:lnTo>
                    <a:pt x="533" y="376"/>
                  </a:lnTo>
                  <a:lnTo>
                    <a:pt x="503" y="390"/>
                  </a:lnTo>
                  <a:lnTo>
                    <a:pt x="472" y="405"/>
                  </a:lnTo>
                  <a:lnTo>
                    <a:pt x="432" y="419"/>
                  </a:lnTo>
                  <a:lnTo>
                    <a:pt x="388" y="435"/>
                  </a:lnTo>
                  <a:lnTo>
                    <a:pt x="338" y="452"/>
                  </a:lnTo>
                  <a:lnTo>
                    <a:pt x="287" y="467"/>
                  </a:lnTo>
                  <a:lnTo>
                    <a:pt x="235" y="483"/>
                  </a:lnTo>
                  <a:lnTo>
                    <a:pt x="181" y="499"/>
                  </a:lnTo>
                  <a:lnTo>
                    <a:pt x="130" y="513"/>
                  </a:lnTo>
                  <a:lnTo>
                    <a:pt x="82" y="526"/>
                  </a:lnTo>
                  <a:lnTo>
                    <a:pt x="38" y="538"/>
                  </a:lnTo>
                  <a:lnTo>
                    <a:pt x="0" y="549"/>
                  </a:lnTo>
                  <a:lnTo>
                    <a:pt x="468" y="46"/>
                  </a:lnTo>
                  <a:lnTo>
                    <a:pt x="498" y="24"/>
                  </a:lnTo>
                  <a:lnTo>
                    <a:pt x="525" y="9"/>
                  </a:lnTo>
                  <a:lnTo>
                    <a:pt x="553" y="1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3" name="Freeform 346">
              <a:extLst>
                <a:ext uri="{FF2B5EF4-FFF2-40B4-BE49-F238E27FC236}">
                  <a16:creationId xmlns:a16="http://schemas.microsoft.com/office/drawing/2014/main" id="{BC0DFC16-CAF3-4FCC-9494-2593356A679D}"/>
                </a:ext>
              </a:extLst>
            </p:cNvPr>
            <p:cNvSpPr/>
            <p:nvPr/>
          </p:nvSpPr>
          <p:spPr>
            <a:xfrm rot="5400000">
              <a:off x="3260880" y="5295240"/>
              <a:ext cx="665640" cy="586800"/>
            </a:xfrm>
            <a:custGeom>
              <a:avLst/>
              <a:gdLst/>
              <a:ahLst/>
              <a:cxnLst/>
              <a:rect l="l" t="t" r="r" b="b"/>
              <a:pathLst>
                <a:path w="641" h="565">
                  <a:moveTo>
                    <a:pt x="583" y="0"/>
                  </a:moveTo>
                  <a:lnTo>
                    <a:pt x="599" y="2"/>
                  </a:lnTo>
                  <a:lnTo>
                    <a:pt x="613" y="7"/>
                  </a:lnTo>
                  <a:lnTo>
                    <a:pt x="624" y="15"/>
                  </a:lnTo>
                  <a:lnTo>
                    <a:pt x="631" y="25"/>
                  </a:lnTo>
                  <a:lnTo>
                    <a:pt x="638" y="36"/>
                  </a:lnTo>
                  <a:lnTo>
                    <a:pt x="641" y="49"/>
                  </a:lnTo>
                  <a:lnTo>
                    <a:pt x="639" y="72"/>
                  </a:lnTo>
                  <a:lnTo>
                    <a:pt x="633" y="97"/>
                  </a:lnTo>
                  <a:lnTo>
                    <a:pt x="622" y="123"/>
                  </a:lnTo>
                  <a:lnTo>
                    <a:pt x="608" y="150"/>
                  </a:lnTo>
                  <a:lnTo>
                    <a:pt x="592" y="175"/>
                  </a:lnTo>
                  <a:lnTo>
                    <a:pt x="576" y="198"/>
                  </a:lnTo>
                  <a:lnTo>
                    <a:pt x="550" y="230"/>
                  </a:lnTo>
                  <a:lnTo>
                    <a:pt x="520" y="260"/>
                  </a:lnTo>
                  <a:lnTo>
                    <a:pt x="489" y="286"/>
                  </a:lnTo>
                  <a:lnTo>
                    <a:pt x="456" y="311"/>
                  </a:lnTo>
                  <a:lnTo>
                    <a:pt x="425" y="333"/>
                  </a:lnTo>
                  <a:lnTo>
                    <a:pt x="397" y="351"/>
                  </a:lnTo>
                  <a:lnTo>
                    <a:pt x="363" y="371"/>
                  </a:lnTo>
                  <a:lnTo>
                    <a:pt x="325" y="393"/>
                  </a:lnTo>
                  <a:lnTo>
                    <a:pt x="284" y="417"/>
                  </a:lnTo>
                  <a:lnTo>
                    <a:pt x="240" y="440"/>
                  </a:lnTo>
                  <a:lnTo>
                    <a:pt x="195" y="464"/>
                  </a:lnTo>
                  <a:lnTo>
                    <a:pt x="151" y="487"/>
                  </a:lnTo>
                  <a:lnTo>
                    <a:pt x="109" y="510"/>
                  </a:lnTo>
                  <a:lnTo>
                    <a:pt x="68" y="529"/>
                  </a:lnTo>
                  <a:lnTo>
                    <a:pt x="32" y="549"/>
                  </a:lnTo>
                  <a:lnTo>
                    <a:pt x="0" y="565"/>
                  </a:lnTo>
                  <a:lnTo>
                    <a:pt x="468" y="62"/>
                  </a:lnTo>
                  <a:lnTo>
                    <a:pt x="495" y="38"/>
                  </a:lnTo>
                  <a:lnTo>
                    <a:pt x="520" y="20"/>
                  </a:lnTo>
                  <a:lnTo>
                    <a:pt x="544" y="8"/>
                  </a:lnTo>
                  <a:lnTo>
                    <a:pt x="565" y="2"/>
                  </a:lnTo>
                  <a:lnTo>
                    <a:pt x="58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4" name="Freeform 347">
              <a:extLst>
                <a:ext uri="{FF2B5EF4-FFF2-40B4-BE49-F238E27FC236}">
                  <a16:creationId xmlns:a16="http://schemas.microsoft.com/office/drawing/2014/main" id="{30AB2C25-955E-4CE7-9ECD-A1C1A3074367}"/>
                </a:ext>
              </a:extLst>
            </p:cNvPr>
            <p:cNvSpPr/>
            <p:nvPr/>
          </p:nvSpPr>
          <p:spPr>
            <a:xfrm rot="5400000">
              <a:off x="3380400" y="5176080"/>
              <a:ext cx="558720" cy="718560"/>
            </a:xfrm>
            <a:custGeom>
              <a:avLst/>
              <a:gdLst/>
              <a:ahLst/>
              <a:cxnLst/>
              <a:rect l="l" t="t" r="r" b="b"/>
              <a:pathLst>
                <a:path w="538" h="692">
                  <a:moveTo>
                    <a:pt x="489" y="0"/>
                  </a:moveTo>
                  <a:lnTo>
                    <a:pt x="500" y="2"/>
                  </a:lnTo>
                  <a:lnTo>
                    <a:pt x="512" y="7"/>
                  </a:lnTo>
                  <a:lnTo>
                    <a:pt x="523" y="14"/>
                  </a:lnTo>
                  <a:lnTo>
                    <a:pt x="531" y="24"/>
                  </a:lnTo>
                  <a:lnTo>
                    <a:pt x="536" y="37"/>
                  </a:lnTo>
                  <a:lnTo>
                    <a:pt x="538" y="53"/>
                  </a:lnTo>
                  <a:lnTo>
                    <a:pt x="537" y="71"/>
                  </a:lnTo>
                  <a:lnTo>
                    <a:pt x="532" y="93"/>
                  </a:lnTo>
                  <a:lnTo>
                    <a:pt x="521" y="117"/>
                  </a:lnTo>
                  <a:lnTo>
                    <a:pt x="504" y="144"/>
                  </a:lnTo>
                  <a:lnTo>
                    <a:pt x="482" y="173"/>
                  </a:lnTo>
                  <a:lnTo>
                    <a:pt x="0" y="692"/>
                  </a:lnTo>
                  <a:lnTo>
                    <a:pt x="15" y="658"/>
                  </a:lnTo>
                  <a:lnTo>
                    <a:pt x="32" y="620"/>
                  </a:lnTo>
                  <a:lnTo>
                    <a:pt x="50" y="578"/>
                  </a:lnTo>
                  <a:lnTo>
                    <a:pt x="71" y="532"/>
                  </a:lnTo>
                  <a:lnTo>
                    <a:pt x="92" y="486"/>
                  </a:lnTo>
                  <a:lnTo>
                    <a:pt x="114" y="439"/>
                  </a:lnTo>
                  <a:lnTo>
                    <a:pt x="137" y="393"/>
                  </a:lnTo>
                  <a:lnTo>
                    <a:pt x="157" y="350"/>
                  </a:lnTo>
                  <a:lnTo>
                    <a:pt x="177" y="309"/>
                  </a:lnTo>
                  <a:lnTo>
                    <a:pt x="197" y="274"/>
                  </a:lnTo>
                  <a:lnTo>
                    <a:pt x="214" y="244"/>
                  </a:lnTo>
                  <a:lnTo>
                    <a:pt x="233" y="210"/>
                  </a:lnTo>
                  <a:lnTo>
                    <a:pt x="257" y="176"/>
                  </a:lnTo>
                  <a:lnTo>
                    <a:pt x="283" y="142"/>
                  </a:lnTo>
                  <a:lnTo>
                    <a:pt x="311" y="109"/>
                  </a:lnTo>
                  <a:lnTo>
                    <a:pt x="342" y="79"/>
                  </a:lnTo>
                  <a:lnTo>
                    <a:pt x="364" y="61"/>
                  </a:lnTo>
                  <a:lnTo>
                    <a:pt x="388" y="42"/>
                  </a:lnTo>
                  <a:lnTo>
                    <a:pt x="414" y="25"/>
                  </a:lnTo>
                  <a:lnTo>
                    <a:pt x="439" y="12"/>
                  </a:lnTo>
                  <a:lnTo>
                    <a:pt x="464" y="3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5" name="Freeform 348">
              <a:extLst>
                <a:ext uri="{FF2B5EF4-FFF2-40B4-BE49-F238E27FC236}">
                  <a16:creationId xmlns:a16="http://schemas.microsoft.com/office/drawing/2014/main" id="{6256D74F-14A6-492D-A90A-E1C9042D5B20}"/>
                </a:ext>
              </a:extLst>
            </p:cNvPr>
            <p:cNvSpPr/>
            <p:nvPr/>
          </p:nvSpPr>
          <p:spPr>
            <a:xfrm rot="5400000">
              <a:off x="3420360" y="5135760"/>
              <a:ext cx="525240" cy="765360"/>
            </a:xfrm>
            <a:custGeom>
              <a:avLst/>
              <a:gdLst/>
              <a:ahLst/>
              <a:cxnLst/>
              <a:rect l="l" t="t" r="r" b="b"/>
              <a:pathLst>
                <a:path w="506" h="737">
                  <a:moveTo>
                    <a:pt x="377" y="0"/>
                  </a:moveTo>
                  <a:lnTo>
                    <a:pt x="409" y="5"/>
                  </a:lnTo>
                  <a:lnTo>
                    <a:pt x="427" y="13"/>
                  </a:lnTo>
                  <a:lnTo>
                    <a:pt x="444" y="23"/>
                  </a:lnTo>
                  <a:lnTo>
                    <a:pt x="461" y="36"/>
                  </a:lnTo>
                  <a:lnTo>
                    <a:pt x="477" y="53"/>
                  </a:lnTo>
                  <a:lnTo>
                    <a:pt x="490" y="73"/>
                  </a:lnTo>
                  <a:lnTo>
                    <a:pt x="500" y="95"/>
                  </a:lnTo>
                  <a:lnTo>
                    <a:pt x="506" y="120"/>
                  </a:lnTo>
                  <a:lnTo>
                    <a:pt x="506" y="146"/>
                  </a:lnTo>
                  <a:lnTo>
                    <a:pt x="500" y="174"/>
                  </a:lnTo>
                  <a:lnTo>
                    <a:pt x="489" y="203"/>
                  </a:lnTo>
                  <a:lnTo>
                    <a:pt x="468" y="234"/>
                  </a:lnTo>
                  <a:lnTo>
                    <a:pt x="0" y="737"/>
                  </a:lnTo>
                  <a:lnTo>
                    <a:pt x="8" y="697"/>
                  </a:lnTo>
                  <a:lnTo>
                    <a:pt x="16" y="653"/>
                  </a:lnTo>
                  <a:lnTo>
                    <a:pt x="27" y="604"/>
                  </a:lnTo>
                  <a:lnTo>
                    <a:pt x="37" y="552"/>
                  </a:lnTo>
                  <a:lnTo>
                    <a:pt x="49" y="498"/>
                  </a:lnTo>
                  <a:lnTo>
                    <a:pt x="61" y="445"/>
                  </a:lnTo>
                  <a:lnTo>
                    <a:pt x="72" y="392"/>
                  </a:lnTo>
                  <a:lnTo>
                    <a:pt x="85" y="343"/>
                  </a:lnTo>
                  <a:lnTo>
                    <a:pt x="99" y="297"/>
                  </a:lnTo>
                  <a:lnTo>
                    <a:pt x="110" y="256"/>
                  </a:lnTo>
                  <a:lnTo>
                    <a:pt x="122" y="223"/>
                  </a:lnTo>
                  <a:lnTo>
                    <a:pt x="135" y="192"/>
                  </a:lnTo>
                  <a:lnTo>
                    <a:pt x="150" y="161"/>
                  </a:lnTo>
                  <a:lnTo>
                    <a:pt x="167" y="131"/>
                  </a:lnTo>
                  <a:lnTo>
                    <a:pt x="188" y="102"/>
                  </a:lnTo>
                  <a:lnTo>
                    <a:pt x="210" y="76"/>
                  </a:lnTo>
                  <a:lnTo>
                    <a:pt x="237" y="53"/>
                  </a:lnTo>
                  <a:lnTo>
                    <a:pt x="261" y="38"/>
                  </a:lnTo>
                  <a:lnTo>
                    <a:pt x="287" y="23"/>
                  </a:lnTo>
                  <a:lnTo>
                    <a:pt x="316" y="10"/>
                  </a:lnTo>
                  <a:lnTo>
                    <a:pt x="346" y="2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6" name="Freeform 349">
              <a:extLst>
                <a:ext uri="{FF2B5EF4-FFF2-40B4-BE49-F238E27FC236}">
                  <a16:creationId xmlns:a16="http://schemas.microsoft.com/office/drawing/2014/main" id="{27E6CCA8-D6E4-4466-8DF9-83A22246361B}"/>
                </a:ext>
              </a:extLst>
            </p:cNvPr>
            <p:cNvSpPr/>
            <p:nvPr/>
          </p:nvSpPr>
          <p:spPr>
            <a:xfrm rot="5400000">
              <a:off x="2374200" y="4293000"/>
              <a:ext cx="1414800" cy="1500840"/>
            </a:xfrm>
            <a:custGeom>
              <a:avLst/>
              <a:gdLst/>
              <a:ahLst/>
              <a:cxnLst/>
              <a:rect l="l" t="t" r="r" b="b"/>
              <a:pathLst>
                <a:path w="1362" h="1445">
                  <a:moveTo>
                    <a:pt x="1362" y="0"/>
                  </a:moveTo>
                  <a:lnTo>
                    <a:pt x="101" y="1445"/>
                  </a:lnTo>
                  <a:lnTo>
                    <a:pt x="0" y="1352"/>
                  </a:lnTo>
                  <a:lnTo>
                    <a:pt x="13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" name="Freeform 350">
              <a:extLst>
                <a:ext uri="{FF2B5EF4-FFF2-40B4-BE49-F238E27FC236}">
                  <a16:creationId xmlns:a16="http://schemas.microsoft.com/office/drawing/2014/main" id="{63B225D2-BCED-49AE-AA14-815BCBF92470}"/>
                </a:ext>
              </a:extLst>
            </p:cNvPr>
            <p:cNvSpPr/>
            <p:nvPr/>
          </p:nvSpPr>
          <p:spPr>
            <a:xfrm rot="5400000">
              <a:off x="2301120" y="4309560"/>
              <a:ext cx="164880" cy="168120"/>
            </a:xfrm>
            <a:custGeom>
              <a:avLst/>
              <a:gdLst/>
              <a:ahLst/>
              <a:cxnLst/>
              <a:rect l="l" t="t" r="r" b="b"/>
              <a:pathLst>
                <a:path w="159" h="162">
                  <a:moveTo>
                    <a:pt x="107" y="0"/>
                  </a:moveTo>
                  <a:lnTo>
                    <a:pt x="125" y="4"/>
                  </a:lnTo>
                  <a:lnTo>
                    <a:pt x="141" y="14"/>
                  </a:lnTo>
                  <a:lnTo>
                    <a:pt x="153" y="29"/>
                  </a:lnTo>
                  <a:lnTo>
                    <a:pt x="158" y="47"/>
                  </a:lnTo>
                  <a:lnTo>
                    <a:pt x="159" y="67"/>
                  </a:lnTo>
                  <a:lnTo>
                    <a:pt x="154" y="88"/>
                  </a:lnTo>
                  <a:lnTo>
                    <a:pt x="144" y="108"/>
                  </a:lnTo>
                  <a:lnTo>
                    <a:pt x="129" y="128"/>
                  </a:lnTo>
                  <a:lnTo>
                    <a:pt x="111" y="144"/>
                  </a:lnTo>
                  <a:lnTo>
                    <a:pt x="91" y="156"/>
                  </a:lnTo>
                  <a:lnTo>
                    <a:pt x="70" y="162"/>
                  </a:lnTo>
                  <a:lnTo>
                    <a:pt x="51" y="162"/>
                  </a:lnTo>
                  <a:lnTo>
                    <a:pt x="32" y="158"/>
                  </a:lnTo>
                  <a:lnTo>
                    <a:pt x="17" y="148"/>
                  </a:lnTo>
                  <a:lnTo>
                    <a:pt x="6" y="133"/>
                  </a:lnTo>
                  <a:lnTo>
                    <a:pt x="0" y="115"/>
                  </a:lnTo>
                  <a:lnTo>
                    <a:pt x="0" y="95"/>
                  </a:lnTo>
                  <a:lnTo>
                    <a:pt x="3" y="74"/>
                  </a:lnTo>
                  <a:lnTo>
                    <a:pt x="14" y="53"/>
                  </a:lnTo>
                  <a:lnTo>
                    <a:pt x="28" y="34"/>
                  </a:lnTo>
                  <a:lnTo>
                    <a:pt x="47" y="18"/>
                  </a:lnTo>
                  <a:lnTo>
                    <a:pt x="68" y="6"/>
                  </a:lnTo>
                  <a:lnTo>
                    <a:pt x="87" y="1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8" name="Freeform 351">
              <a:extLst>
                <a:ext uri="{FF2B5EF4-FFF2-40B4-BE49-F238E27FC236}">
                  <a16:creationId xmlns:a16="http://schemas.microsoft.com/office/drawing/2014/main" id="{23FEC932-CA80-49D3-AFBF-59B960347F62}"/>
                </a:ext>
              </a:extLst>
            </p:cNvPr>
            <p:cNvSpPr/>
            <p:nvPr/>
          </p:nvSpPr>
          <p:spPr>
            <a:xfrm rot="5400000">
              <a:off x="2300400" y="4297320"/>
              <a:ext cx="444240" cy="460080"/>
            </a:xfrm>
            <a:custGeom>
              <a:avLst/>
              <a:gdLst/>
              <a:ahLst/>
              <a:cxnLst/>
              <a:rect l="l" t="t" r="r" b="b"/>
              <a:pathLst>
                <a:path w="428" h="443">
                  <a:moveTo>
                    <a:pt x="343" y="0"/>
                  </a:moveTo>
                  <a:lnTo>
                    <a:pt x="345" y="21"/>
                  </a:lnTo>
                  <a:lnTo>
                    <a:pt x="352" y="39"/>
                  </a:lnTo>
                  <a:lnTo>
                    <a:pt x="366" y="54"/>
                  </a:lnTo>
                  <a:lnTo>
                    <a:pt x="379" y="64"/>
                  </a:lnTo>
                  <a:lnTo>
                    <a:pt x="393" y="71"/>
                  </a:lnTo>
                  <a:lnTo>
                    <a:pt x="410" y="72"/>
                  </a:lnTo>
                  <a:lnTo>
                    <a:pt x="428" y="70"/>
                  </a:lnTo>
                  <a:lnTo>
                    <a:pt x="127" y="411"/>
                  </a:lnTo>
                  <a:lnTo>
                    <a:pt x="125" y="414"/>
                  </a:lnTo>
                  <a:lnTo>
                    <a:pt x="106" y="428"/>
                  </a:lnTo>
                  <a:lnTo>
                    <a:pt x="87" y="439"/>
                  </a:lnTo>
                  <a:lnTo>
                    <a:pt x="68" y="443"/>
                  </a:lnTo>
                  <a:lnTo>
                    <a:pt x="50" y="443"/>
                  </a:lnTo>
                  <a:lnTo>
                    <a:pt x="33" y="437"/>
                  </a:lnTo>
                  <a:lnTo>
                    <a:pt x="17" y="427"/>
                  </a:lnTo>
                  <a:lnTo>
                    <a:pt x="7" y="413"/>
                  </a:lnTo>
                  <a:lnTo>
                    <a:pt x="0" y="396"/>
                  </a:lnTo>
                  <a:lnTo>
                    <a:pt x="0" y="377"/>
                  </a:lnTo>
                  <a:lnTo>
                    <a:pt x="4" y="356"/>
                  </a:lnTo>
                  <a:lnTo>
                    <a:pt x="12" y="337"/>
                  </a:lnTo>
                  <a:lnTo>
                    <a:pt x="26" y="317"/>
                  </a:lnTo>
                  <a:lnTo>
                    <a:pt x="26" y="317"/>
                  </a:lnTo>
                  <a:lnTo>
                    <a:pt x="28" y="314"/>
                  </a:lnTo>
                  <a:lnTo>
                    <a:pt x="29" y="313"/>
                  </a:lnTo>
                  <a:lnTo>
                    <a:pt x="37" y="305"/>
                  </a:lnTo>
                  <a:lnTo>
                    <a:pt x="34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49" name="Oval 81">
            <a:extLst>
              <a:ext uri="{FF2B5EF4-FFF2-40B4-BE49-F238E27FC236}">
                <a16:creationId xmlns:a16="http://schemas.microsoft.com/office/drawing/2014/main" id="{360432CF-C260-472C-910B-945309E85F45}"/>
              </a:ext>
            </a:extLst>
          </p:cNvPr>
          <p:cNvSpPr/>
          <p:nvPr userDrawn="1"/>
        </p:nvSpPr>
        <p:spPr>
          <a:xfrm flipH="1">
            <a:off x="5579280" y="2236320"/>
            <a:ext cx="585000" cy="585000"/>
          </a:xfrm>
          <a:prstGeom prst="ellipse">
            <a:avLst/>
          </a:prstGeom>
          <a:solidFill>
            <a:srgbClr val="FAB90F"/>
          </a:solidFill>
          <a:ln>
            <a:solidFill>
              <a:srgbClr val="B888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" name="Oval 83">
            <a:extLst>
              <a:ext uri="{FF2B5EF4-FFF2-40B4-BE49-F238E27FC236}">
                <a16:creationId xmlns:a16="http://schemas.microsoft.com/office/drawing/2014/main" id="{D09ACDF7-2809-43CC-B421-025591C4AC3F}"/>
              </a:ext>
            </a:extLst>
          </p:cNvPr>
          <p:cNvSpPr/>
          <p:nvPr userDrawn="1"/>
        </p:nvSpPr>
        <p:spPr>
          <a:xfrm flipH="1">
            <a:off x="5582880" y="3312720"/>
            <a:ext cx="585000" cy="585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1" name="Oval 80">
            <a:extLst>
              <a:ext uri="{FF2B5EF4-FFF2-40B4-BE49-F238E27FC236}">
                <a16:creationId xmlns:a16="http://schemas.microsoft.com/office/drawing/2014/main" id="{4C952764-4C4F-41B2-9EC7-9324A6830E0E}"/>
              </a:ext>
            </a:extLst>
          </p:cNvPr>
          <p:cNvSpPr/>
          <p:nvPr userDrawn="1"/>
        </p:nvSpPr>
        <p:spPr>
          <a:xfrm flipH="1">
            <a:off x="5579280" y="4389120"/>
            <a:ext cx="585000" cy="585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2" name="Oval 82">
            <a:extLst>
              <a:ext uri="{FF2B5EF4-FFF2-40B4-BE49-F238E27FC236}">
                <a16:creationId xmlns:a16="http://schemas.microsoft.com/office/drawing/2014/main" id="{2A052A08-2E81-4D30-A534-C874D762803E}"/>
              </a:ext>
            </a:extLst>
          </p:cNvPr>
          <p:cNvSpPr/>
          <p:nvPr userDrawn="1"/>
        </p:nvSpPr>
        <p:spPr>
          <a:xfrm flipH="1">
            <a:off x="5579280" y="5465520"/>
            <a:ext cx="585000" cy="585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" name="Zástupný text 57">
            <a:extLst>
              <a:ext uri="{FF2B5EF4-FFF2-40B4-BE49-F238E27FC236}">
                <a16:creationId xmlns:a16="http://schemas.microsoft.com/office/drawing/2014/main" id="{77DA7397-E5C7-4B23-97A4-75B5898F100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40486" y="2153064"/>
            <a:ext cx="4913313" cy="719138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9" name="Zástupný text 57">
            <a:extLst>
              <a:ext uri="{FF2B5EF4-FFF2-40B4-BE49-F238E27FC236}">
                <a16:creationId xmlns:a16="http://schemas.microsoft.com/office/drawing/2014/main" id="{5CCF234E-998A-4D84-8F88-71021138E77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40486" y="3256127"/>
            <a:ext cx="4913314" cy="719138"/>
          </a:xfrm>
        </p:spPr>
        <p:txBody>
          <a:bodyPr/>
          <a:lstStyle>
            <a:lvl1pPr marL="0" indent="0">
              <a:buNone/>
              <a:defRPr>
                <a:solidFill>
                  <a:schemeClr val="accent4"/>
                </a:solidFill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0" name="Zástupný text 57">
            <a:extLst>
              <a:ext uri="{FF2B5EF4-FFF2-40B4-BE49-F238E27FC236}">
                <a16:creationId xmlns:a16="http://schemas.microsoft.com/office/drawing/2014/main" id="{A16147F4-C3D2-4047-9B37-D4791572DA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40486" y="4317350"/>
            <a:ext cx="4913314" cy="719138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1" name="Zástupný text 57">
            <a:extLst>
              <a:ext uri="{FF2B5EF4-FFF2-40B4-BE49-F238E27FC236}">
                <a16:creationId xmlns:a16="http://schemas.microsoft.com/office/drawing/2014/main" id="{CA65F0CB-A667-44AB-860B-323AD645A15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40486" y="5398451"/>
            <a:ext cx="4913314" cy="719138"/>
          </a:xfrm>
        </p:spPr>
        <p:txBody>
          <a:bodyPr/>
          <a:lstStyle>
            <a:lvl1pPr marL="0" indent="0">
              <a:buNone/>
              <a:defRPr>
                <a:solidFill>
                  <a:schemeClr val="accent5"/>
                </a:solidFill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7165220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94641-1AFE-46A5-BDE3-521B0C30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0D5A8C4-1D5B-4564-8D7B-286D23981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69CE0AF-9C50-4853-A378-FB09D0518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7398146-B6BF-45B3-8C6C-44B3689B4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2D663B-AEDE-42BE-848E-9BAFA4F44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B44393B-79F2-4064-93AD-F15D08AC4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077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276891-43C1-47D9-A356-7DA087013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E58048C-E100-4D90-8E6E-5260D5884D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0FA4165-0D95-4225-87FF-322656F33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1BED88-7080-4B0A-8D46-9C3504CC5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9F8A95-473A-4E10-8103-F069AEDFF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1AA0E7-9A43-40C0-AE0E-A55B6681E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5039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16DB59-228C-4674-BAE8-4EC99C71A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7C00C4E-4420-4613-ABC5-C277EEFA3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D85F1A9-1B2F-47CC-841B-986AA7579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9E2C1F6-50F2-4D24-88BF-33FFCE0D1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abulku 7">
            <a:extLst>
              <a:ext uri="{FF2B5EF4-FFF2-40B4-BE49-F238E27FC236}">
                <a16:creationId xmlns:a16="http://schemas.microsoft.com/office/drawing/2014/main" id="{F1942B70-7244-4F88-98C5-419FFFB49D4B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904875" y="1857375"/>
            <a:ext cx="10448925" cy="3876675"/>
          </a:xfrm>
        </p:spPr>
        <p:txBody>
          <a:bodyPr/>
          <a:lstStyle/>
          <a:p>
            <a:r>
              <a:rPr lang="cs-CZ"/>
              <a:t>Kliknutím na ikonu přidáte tabulku.</a:t>
            </a:r>
          </a:p>
        </p:txBody>
      </p:sp>
    </p:spTree>
    <p:extLst>
      <p:ext uri="{BB962C8B-B14F-4D97-AF65-F5344CB8AC3E}">
        <p14:creationId xmlns:p14="http://schemas.microsoft.com/office/powerpoint/2010/main" val="2487574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C89B5EF-AA52-4F18-8206-137C255B3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8A8D481-7153-4552-8F48-A6C2E8A631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29D904C-23A0-4680-8563-034E81867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AB35F3D-F2C4-4568-A499-4021CA1BBA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www.ictpro.cz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3BDBD1-185F-4595-BE4D-C34AEFC27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CC6165A-DA94-49FD-B80A-CED2D3497AB2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Obrázek 8">
            <a:extLst>
              <a:ext uri="{FF2B5EF4-FFF2-40B4-BE49-F238E27FC236}">
                <a16:creationId xmlns:a16="http://schemas.microsoft.com/office/drawing/2014/main" id="{32449FD4-D453-47AC-BF40-78F1BCDE478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/>
        </p:blipFill>
        <p:spPr>
          <a:xfrm>
            <a:off x="10414920" y="185738"/>
            <a:ext cx="1524439" cy="495299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694591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91" r:id="rId2"/>
    <p:sldLayoutId id="2147483689" r:id="rId3"/>
    <p:sldLayoutId id="2147483690" r:id="rId4"/>
    <p:sldLayoutId id="2147483667" r:id="rId5"/>
    <p:sldLayoutId id="2147483668" r:id="rId6"/>
    <p:sldLayoutId id="2147483688" r:id="rId7"/>
    <p:sldLayoutId id="2147483669" r:id="rId8"/>
    <p:sldLayoutId id="2147483670" r:id="rId9"/>
    <p:sldLayoutId id="2147483671" r:id="rId10"/>
    <p:sldLayoutId id="2147483684" r:id="rId11"/>
    <p:sldLayoutId id="2147483683" r:id="rId12"/>
    <p:sldLayoutId id="2147483686" r:id="rId13"/>
    <p:sldLayoutId id="2147483687" r:id="rId14"/>
    <p:sldLayoutId id="2147483682" r:id="rId15"/>
    <p:sldLayoutId id="2147483680" r:id="rId16"/>
    <p:sldLayoutId id="2147483679" r:id="rId17"/>
    <p:sldLayoutId id="2147483673" r:id="rId18"/>
    <p:sldLayoutId id="2147483674" r:id="rId19"/>
    <p:sldLayoutId id="2147483675" r:id="rId2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542925" indent="-542925" algn="l" defTabSz="914400" rtl="0" eaLnBrk="1" latinLnBrk="0" hangingPunct="1">
        <a:lnSpc>
          <a:spcPct val="15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£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893763" indent="-436563" algn="l" defTabSz="914400" rtl="0" eaLnBrk="1" latinLnBrk="0" hangingPunct="1">
        <a:lnSpc>
          <a:spcPct val="150000"/>
        </a:lnSpc>
        <a:spcBef>
          <a:spcPts val="500"/>
        </a:spcBef>
        <a:buClr>
          <a:schemeClr val="bg1"/>
        </a:buClr>
        <a:buFont typeface="Wingdings" panose="05000000000000000000" pitchFamily="2" charset="2"/>
        <a:buChar char="¤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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B5B7B704-360F-45C7-F501-97C3303EC5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DBCC23CC-738F-5F90-15B6-70FA832A1E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284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9F199D82-8D7C-D573-36C5-1D5257066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 použít šablonu?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4F533BB4-09B7-FC56-9FF0-480FF2423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levém menu kliknout na snímek a vybrat rozložení dle potřeby</a:t>
            </a:r>
          </a:p>
          <a:p>
            <a:endParaRPr lang="cs-CZ" dirty="0"/>
          </a:p>
        </p:txBody>
      </p:sp>
      <p:pic>
        <p:nvPicPr>
          <p:cNvPr id="9" name="Obrázek 8" descr="Obsah obrázku text, snímek obrazovky, software, Počítačová ikona&#10;&#10;Obsah generovaný pomocí AI může být nesprávný.">
            <a:extLst>
              <a:ext uri="{FF2B5EF4-FFF2-40B4-BE49-F238E27FC236}">
                <a16:creationId xmlns:a16="http://schemas.microsoft.com/office/drawing/2014/main" id="{1B897B1C-B8AB-25EF-AD13-D88634D84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3966" y="2490281"/>
            <a:ext cx="5288405" cy="347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1D52D7-B3DC-433B-C957-41D58A896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Představení lektora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9FE3B5-4D9D-D306-2B3D-1A105563C0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Představit sebe</a:t>
            </a:r>
          </a:p>
          <a:p>
            <a:r>
              <a:rPr lang="cs-CZ" dirty="0"/>
              <a:t>Uvést moje kredity, proč kurz školím a jaké mám s daným tématem zkušenosti</a:t>
            </a:r>
          </a:p>
          <a:p>
            <a:r>
              <a:rPr lang="cs-CZ" dirty="0"/>
              <a:t>Jaké mám zásady a cíle (moto) v rámci vzdělávání</a:t>
            </a:r>
          </a:p>
          <a:p>
            <a:r>
              <a:rPr lang="cs-CZ" dirty="0"/>
              <a:t>Pro uvolnění atmosféry zmínit třeba koníčky</a:t>
            </a:r>
          </a:p>
        </p:txBody>
      </p:sp>
    </p:spTree>
    <p:extLst>
      <p:ext uri="{BB962C8B-B14F-4D97-AF65-F5344CB8AC3E}">
        <p14:creationId xmlns:p14="http://schemas.microsoft.com/office/powerpoint/2010/main" val="1361223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59D698-0C8D-A7F1-3B4A-DB7B5281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Představení účastníků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42253C-5C1A-CA4F-69A9-B8D85A2F3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Máte již s probíranou látkou nějaké zkušenosti?</a:t>
            </a:r>
          </a:p>
          <a:p>
            <a:r>
              <a:rPr lang="cs-CZ" dirty="0"/>
              <a:t>Využíváte ji v praxi?</a:t>
            </a:r>
          </a:p>
          <a:p>
            <a:r>
              <a:rPr lang="cs-CZ" dirty="0"/>
              <a:t>Co byste se rádi na kurzu dozvěděli/naučili?</a:t>
            </a:r>
          </a:p>
          <a:p>
            <a:r>
              <a:rPr lang="cs-CZ" dirty="0"/>
              <a:t>Řešíte aktuálně konkrétní problém?</a:t>
            </a:r>
          </a:p>
          <a:p>
            <a:r>
              <a:rPr lang="cs-CZ" dirty="0"/>
              <a:t>Je něco, na co bychom se měli více zaměřit?</a:t>
            </a:r>
          </a:p>
        </p:txBody>
      </p:sp>
    </p:spTree>
    <p:extLst>
      <p:ext uri="{BB962C8B-B14F-4D97-AF65-F5344CB8AC3E}">
        <p14:creationId xmlns:p14="http://schemas.microsoft.com/office/powerpoint/2010/main" val="2301685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24925-8C79-94F6-F236-DD58E6FDA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Časový harmonogram dne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454076-C72C-75B7-7D4D-7B3877EFA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Pravidelně si dáváme krátké (10-15min.) pauzy na kávu a restart hlavy</a:t>
            </a:r>
          </a:p>
          <a:p>
            <a:r>
              <a:rPr lang="pl-PL" dirty="0"/>
              <a:t>Kolem poledne je hodinová pauza na oběd</a:t>
            </a:r>
          </a:p>
          <a:p>
            <a:r>
              <a:rPr lang="cs-CZ" dirty="0"/>
              <a:t>Končíme mezi 16:00–17:00 podle tempa a množství dotazů</a:t>
            </a:r>
          </a:p>
          <a:p>
            <a:r>
              <a:rPr lang="cs-CZ" dirty="0"/>
              <a:t>Závěr dne patří případným složitějším individuálním otázkám a konkrétním situacím z praxe</a:t>
            </a:r>
          </a:p>
        </p:txBody>
      </p:sp>
    </p:spTree>
    <p:extLst>
      <p:ext uri="{BB962C8B-B14F-4D97-AF65-F5344CB8AC3E}">
        <p14:creationId xmlns:p14="http://schemas.microsoft.com/office/powerpoint/2010/main" val="3187619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2CB061-F033-CD88-3C5C-AE379FD3B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Program školení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F71D06-1D1B-D2BC-4D5A-0C737B899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Může se rozkliknout osnova na webu a ve stručnosti a rychle probrat hlavní body osnovy. </a:t>
            </a:r>
          </a:p>
          <a:p>
            <a:r>
              <a:rPr lang="cs-CZ" dirty="0"/>
              <a:t>U vícedenních kurzů vždy na začátku dne říct, kterým tématům se budeme ten den věnovat.</a:t>
            </a:r>
          </a:p>
        </p:txBody>
      </p:sp>
    </p:spTree>
    <p:extLst>
      <p:ext uri="{BB962C8B-B14F-4D97-AF65-F5344CB8AC3E}">
        <p14:creationId xmlns:p14="http://schemas.microsoft.com/office/powerpoint/2010/main" val="9589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CFD754-5870-A439-4C11-1CF88D644C07}"/>
              </a:ext>
            </a:extLst>
          </p:cNvPr>
          <p:cNvSpPr txBox="1"/>
          <p:nvPr/>
        </p:nvSpPr>
        <p:spPr>
          <a:xfrm>
            <a:off x="412404" y="1559594"/>
            <a:ext cx="3336018" cy="2249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2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Hodnotu vzdělávání a renomé našich kurzů podporujeme prostřednictvím autorizací a partnerství s řadou světových společností.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49E2E8F-7EC6-6186-F450-D2E1629AF683}"/>
              </a:ext>
            </a:extLst>
          </p:cNvPr>
          <p:cNvSpPr txBox="1"/>
          <p:nvPr/>
        </p:nvSpPr>
        <p:spPr>
          <a:xfrm>
            <a:off x="412404" y="3900956"/>
            <a:ext cx="3244869" cy="2612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2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Jako </a:t>
            </a:r>
            <a:r>
              <a:rPr lang="cs-CZ" sz="2200" dirty="0">
                <a:solidFill>
                  <a:srgbClr val="381A0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autorizované</a:t>
            </a:r>
            <a:r>
              <a:rPr lang="cs-CZ" sz="22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testovací centrum zajišťujeme klientům zkoušky pro většinu mezinárodně uznávaných kompetencí. A rádi vás na tyto zkoušky i připravíme.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CF67C49-47DF-8D04-D6E1-2F8B6394FE3E}"/>
              </a:ext>
            </a:extLst>
          </p:cNvPr>
          <p:cNvSpPr txBox="1"/>
          <p:nvPr/>
        </p:nvSpPr>
        <p:spPr>
          <a:xfrm>
            <a:off x="9085277" y="4263235"/>
            <a:ext cx="2694319" cy="2249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2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Komplexní, přístup, odborné přesahy a osobní zkušenosti našich školitelů jsou zárukou skvělého výsledku.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E05031A-CCCC-1F32-367C-07D61FE50E5E}"/>
              </a:ext>
            </a:extLst>
          </p:cNvPr>
          <p:cNvSpPr txBox="1"/>
          <p:nvPr/>
        </p:nvSpPr>
        <p:spPr>
          <a:xfrm>
            <a:off x="9085277" y="1559594"/>
            <a:ext cx="2694319" cy="2612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2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Nabízíme vám přes pět set praktických workshopů a seminářů, které vám pomáhají rozvíjet měkké dovednosti a profesní kompetence.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DD4EE4E-76B0-154D-2209-5FDD12BEA0AC}"/>
              </a:ext>
            </a:extLst>
          </p:cNvPr>
          <p:cNvSpPr txBox="1"/>
          <p:nvPr/>
        </p:nvSpPr>
        <p:spPr>
          <a:xfrm>
            <a:off x="135420" y="222504"/>
            <a:ext cx="2400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dirty="0">
                <a:solidFill>
                  <a:srgbClr val="FAB90F"/>
                </a:solidFill>
                <a:latin typeface="V.A.G. Rounded CE Black" panose="02000903040000020004" pitchFamily="2" charset="0"/>
              </a:rPr>
              <a:t>Partnerství</a:t>
            </a:r>
          </a:p>
          <a:p>
            <a:pPr algn="r"/>
            <a:r>
              <a:rPr lang="cs-CZ" sz="3200" dirty="0">
                <a:solidFill>
                  <a:srgbClr val="FAB90F"/>
                </a:solidFill>
                <a:latin typeface="V.A.G. Rounded CE Black" panose="02000903040000020004" pitchFamily="2" charset="0"/>
              </a:rPr>
              <a:t>Certifikace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904C9B9-EFDC-40D6-6691-5C615CC05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25" y="1486368"/>
            <a:ext cx="409575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067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extovéPole 4"/>
          <p:cNvSpPr/>
          <p:nvPr/>
        </p:nvSpPr>
        <p:spPr>
          <a:xfrm>
            <a:off x="9460800" y="2352960"/>
            <a:ext cx="2528280" cy="274070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2000" b="0" strike="noStrike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Kvalitu našich vzdělávacích služeb podtrhuje množství ohlasů významných českých i zahraničních firem </a:t>
            </a:r>
            <a:br>
              <a:rPr sz="1600" dirty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</a:br>
            <a:r>
              <a:rPr lang="cs-CZ" sz="2000" b="0" strike="noStrike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a institucí.</a:t>
            </a:r>
            <a:endParaRPr lang="cs-CZ" sz="2000" b="0" strike="noStrike" spc="-1" dirty="0"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54" name="TextovéPole 8"/>
          <p:cNvSpPr/>
          <p:nvPr/>
        </p:nvSpPr>
        <p:spPr>
          <a:xfrm>
            <a:off x="412560" y="2352960"/>
            <a:ext cx="2417760" cy="27093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20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Profesionální vzdělávací služby poskytujeme firmám a institucím různé velikosti a zaměření již více než 30 let.</a:t>
            </a:r>
          </a:p>
        </p:txBody>
      </p:sp>
      <p:sp>
        <p:nvSpPr>
          <p:cNvPr id="355" name="Nadpis 1"/>
          <p:cNvSpPr txBox="1"/>
          <p:nvPr/>
        </p:nvSpPr>
        <p:spPr>
          <a:xfrm>
            <a:off x="412560" y="363811"/>
            <a:ext cx="28598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70000" lnSpcReduction="20000"/>
          </a:bodyPr>
          <a:lstStyle/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cs-CZ" sz="4600" b="0" strike="noStrike" spc="-1" dirty="0">
                <a:solidFill>
                  <a:srgbClr val="FAB90F"/>
                </a:solidFill>
                <a:latin typeface="V.A.G. Rounded CE Black"/>
                <a:ea typeface="Open Sans SemiBold"/>
              </a:rPr>
              <a:t>Reference</a:t>
            </a:r>
          </a:p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cs-CZ" sz="4600" b="0" strike="noStrike" spc="-1" dirty="0">
                <a:solidFill>
                  <a:srgbClr val="FAB90F"/>
                </a:solidFill>
                <a:latin typeface="V.A.G. Rounded CE Black"/>
                <a:ea typeface="Open Sans SemiBold"/>
              </a:rPr>
              <a:t>Zákazníci</a:t>
            </a:r>
            <a:br>
              <a:rPr lang="cs-CZ" dirty="0"/>
            </a:br>
            <a:endParaRPr lang="cs-CZ" sz="4400" b="0" strike="noStrike" spc="-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86341D4D-98BA-56B9-D616-00D03212C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25" y="1566862"/>
            <a:ext cx="5238750" cy="37242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6372B-B79F-28BF-24AA-24629AC79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extovéPole 4">
            <a:extLst>
              <a:ext uri="{FF2B5EF4-FFF2-40B4-BE49-F238E27FC236}">
                <a16:creationId xmlns:a16="http://schemas.microsoft.com/office/drawing/2014/main" id="{D5C68BE5-D492-CE96-BB5B-24C06662AE10}"/>
              </a:ext>
            </a:extLst>
          </p:cNvPr>
          <p:cNvSpPr/>
          <p:nvPr/>
        </p:nvSpPr>
        <p:spPr>
          <a:xfrm>
            <a:off x="8126233" y="1231826"/>
            <a:ext cx="3554232" cy="397181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Vzdělávací společnost ICT </a:t>
            </a:r>
            <a:r>
              <a:rPr lang="cs-CZ" sz="1600" b="0" strike="noStrike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Pro rovněž úspěšně prošla přísným ověřováním kvality služeb od hodnotitele, vzorku zákazníků i konkrétních účastníků rozvojových a vzdělávacích aktivit. </a:t>
            </a:r>
            <a:endParaRPr lang="cs-CZ" sz="1600" spc="-1" dirty="0">
              <a:solidFill>
                <a:srgbClr val="381A0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600" b="0" strike="noStrike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ICT Pro tak získala nejvyšší možné hodnocení A++ v hodnoticím </a:t>
            </a: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systému RATEA.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To znamená, že v plném rozsahu dodržuje standard kvality vzdělávání dospělých a zároveň hodnocení zákazníky a účastníky přesáhlo 91 %.</a:t>
            </a:r>
          </a:p>
        </p:txBody>
      </p:sp>
      <p:sp>
        <p:nvSpPr>
          <p:cNvPr id="354" name="TextovéPole 8">
            <a:extLst>
              <a:ext uri="{FF2B5EF4-FFF2-40B4-BE49-F238E27FC236}">
                <a16:creationId xmlns:a16="http://schemas.microsoft.com/office/drawing/2014/main" id="{C1C5D6FF-B12B-7B43-B681-DF9E02DD5711}"/>
              </a:ext>
            </a:extLst>
          </p:cNvPr>
          <p:cNvSpPr/>
          <p:nvPr/>
        </p:nvSpPr>
        <p:spPr>
          <a:xfrm>
            <a:off x="412560" y="1231826"/>
            <a:ext cx="3972584" cy="441655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ICT Pro je držitelem Certifikátu kvality vzdělávací společnosti v rámci systému QUALTRACK (Quality Rating </a:t>
            </a:r>
            <a:r>
              <a:rPr lang="cs-CZ" sz="1600" spc="-1" dirty="0" err="1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System</a:t>
            </a: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cs-CZ" sz="1600" spc="-1" dirty="0" err="1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for</a:t>
            </a: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cs-CZ" sz="1600" spc="-1" dirty="0" err="1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Adult</a:t>
            </a: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Learning </a:t>
            </a:r>
            <a:r>
              <a:rPr lang="cs-CZ" sz="1600" spc="-1" dirty="0" err="1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Providers</a:t>
            </a: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/ Systém hodnocení kvality pro poskytovatele vzdělávání dospělých).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6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📜Tento certifikát potvrzuje naši výjimečnost v pěti klíčových oblastech: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4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1.     Institucionální zázemí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4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2.     Lektorský tým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4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3.     Vzdělávací proces a hodnocení jeho efektivity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4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4.     Materiální, technické a didaktické zázemí</a:t>
            </a: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cs-CZ" sz="1400" spc="-1" dirty="0">
                <a:solidFill>
                  <a:srgbClr val="381A0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5.     Zákaznický přístup</a:t>
            </a:r>
          </a:p>
        </p:txBody>
      </p:sp>
      <p:sp>
        <p:nvSpPr>
          <p:cNvPr id="355" name="Nadpis 1">
            <a:extLst>
              <a:ext uri="{FF2B5EF4-FFF2-40B4-BE49-F238E27FC236}">
                <a16:creationId xmlns:a16="http://schemas.microsoft.com/office/drawing/2014/main" id="{D81500D0-36FA-AE70-2D0A-2248A0BE2F6C}"/>
              </a:ext>
            </a:extLst>
          </p:cNvPr>
          <p:cNvSpPr txBox="1"/>
          <p:nvPr/>
        </p:nvSpPr>
        <p:spPr>
          <a:xfrm>
            <a:off x="412560" y="363811"/>
            <a:ext cx="3972584" cy="868015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5000" lnSpcReduction="10000"/>
          </a:bodyPr>
          <a:lstStyle/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cs-CZ" sz="4600" b="0" strike="noStrike" spc="-1" dirty="0">
                <a:solidFill>
                  <a:srgbClr val="FAB90F"/>
                </a:solidFill>
                <a:latin typeface="V.A.G. Rounded CE Black"/>
                <a:ea typeface="Open Sans SemiBold"/>
              </a:rPr>
              <a:t>Certifikáty kvality</a:t>
            </a:r>
            <a:endParaRPr lang="cs-CZ" sz="4400" b="0" strike="noStrike" spc="-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E256A16-F096-E9C4-B7AA-5518DE5C7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02" y="3857881"/>
            <a:ext cx="3813809" cy="269151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288C927-748E-2C20-AB25-592C72673E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477" y="4841654"/>
            <a:ext cx="1707743" cy="170774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55F8E5F-AFA8-3B33-9D2B-1539A88211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066" y="1306344"/>
            <a:ext cx="3375245" cy="241089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F3D82799-D665-A614-1D73-A86E969D66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002" y="5648376"/>
            <a:ext cx="1778059" cy="92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23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0322647-49BE-DF4B-8289-BD4EBAE0FCC6}"/>
              </a:ext>
            </a:extLst>
          </p:cNvPr>
          <p:cNvSpPr txBox="1"/>
          <p:nvPr/>
        </p:nvSpPr>
        <p:spPr>
          <a:xfrm>
            <a:off x="903268" y="963080"/>
            <a:ext cx="2709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ln w="0"/>
                <a:solidFill>
                  <a:schemeClr val="accent3"/>
                </a:solidFill>
                <a:latin typeface="V.A.G. Rounded CE Black" panose="02000903040000020004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ICT Pro v Brně</a:t>
            </a:r>
            <a:endParaRPr lang="en-US" sz="3200" dirty="0">
              <a:ln w="0"/>
              <a:solidFill>
                <a:schemeClr val="accent3"/>
              </a:solidFill>
              <a:latin typeface="V.A.G. Rounded CE Black" panose="02000903040000020004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AA116D-4EB0-564E-8CC8-069537B6363D}"/>
              </a:ext>
            </a:extLst>
          </p:cNvPr>
          <p:cNvSpPr txBox="1"/>
          <p:nvPr/>
        </p:nvSpPr>
        <p:spPr>
          <a:xfrm>
            <a:off x="1755466" y="1771694"/>
            <a:ext cx="12358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1400" b="1">
                <a:solidFill>
                  <a:schemeClr val="accent3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cs-CZ" dirty="0"/>
              <a:t>Adresa sídla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BCE2192-9BE2-BE49-A786-6981520356D4}"/>
              </a:ext>
            </a:extLst>
          </p:cNvPr>
          <p:cNvSpPr/>
          <p:nvPr/>
        </p:nvSpPr>
        <p:spPr>
          <a:xfrm>
            <a:off x="1755466" y="2028955"/>
            <a:ext cx="14801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Sochorova 38</a:t>
            </a:r>
            <a:br>
              <a:rPr lang="cs-CZ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616 00 Brno</a:t>
            </a:r>
            <a:endParaRPr lang="en-US" sz="16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7A7D42-9F3F-024E-834F-8ED835AE9232}"/>
              </a:ext>
            </a:extLst>
          </p:cNvPr>
          <p:cNvSpPr txBox="1"/>
          <p:nvPr/>
        </p:nvSpPr>
        <p:spPr>
          <a:xfrm>
            <a:off x="1709991" y="5665207"/>
            <a:ext cx="8197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>
                <a:solidFill>
                  <a:schemeClr val="accent3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rPr>
              <a:t>Telefon</a:t>
            </a:r>
            <a:endParaRPr lang="en-US" sz="1400" b="1" dirty="0">
              <a:solidFill>
                <a:schemeClr val="accent3"/>
              </a:solidFill>
              <a:latin typeface="Open Sans SemiBold" panose="020B0606030504020204" pitchFamily="34" charset="0"/>
              <a:ea typeface="Open Sans SemiBold" panose="020B0606030504020204" pitchFamily="34" charset="0"/>
              <a:cs typeface="Open Sans SemiBold" panose="020B0606030504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C578723-DE86-5842-8DB0-213524DD28FC}"/>
              </a:ext>
            </a:extLst>
          </p:cNvPr>
          <p:cNvSpPr/>
          <p:nvPr/>
        </p:nvSpPr>
        <p:spPr>
          <a:xfrm>
            <a:off x="1709991" y="5901698"/>
            <a:ext cx="17126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+420 775 864</a:t>
            </a:r>
            <a:r>
              <a:rPr lang="cs-CZ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nb-NO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400</a:t>
            </a:r>
            <a:endParaRPr lang="en-US" sz="1400" dirty="0">
              <a:solidFill>
                <a:schemeClr val="accent3"/>
              </a:solidFill>
            </a:endParaRPr>
          </a:p>
        </p:txBody>
      </p:sp>
      <p:grpSp>
        <p:nvGrpSpPr>
          <p:cNvPr id="50" name="Graphic 48">
            <a:extLst>
              <a:ext uri="{FF2B5EF4-FFF2-40B4-BE49-F238E27FC236}">
                <a16:creationId xmlns:a16="http://schemas.microsoft.com/office/drawing/2014/main" id="{E1636C3A-6470-F749-B9CD-B12C6E632A44}"/>
              </a:ext>
            </a:extLst>
          </p:cNvPr>
          <p:cNvGrpSpPr>
            <a:grpSpLocks noChangeAspect="1"/>
          </p:cNvGrpSpPr>
          <p:nvPr/>
        </p:nvGrpSpPr>
        <p:grpSpPr>
          <a:xfrm>
            <a:off x="1299620" y="5715854"/>
            <a:ext cx="254760" cy="432499"/>
            <a:chOff x="5822950" y="2965450"/>
            <a:chExt cx="546100" cy="927100"/>
          </a:xfrm>
          <a:solidFill>
            <a:schemeClr val="tx1">
              <a:alpha val="70000"/>
            </a:schemeClr>
          </a:solidFill>
        </p:grpSpPr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39E1FF97-6B8A-EA40-9E09-51CABC53EF43}"/>
                </a:ext>
              </a:extLst>
            </p:cNvPr>
            <p:cNvSpPr/>
            <p:nvPr/>
          </p:nvSpPr>
          <p:spPr>
            <a:xfrm>
              <a:off x="5822950" y="2965450"/>
              <a:ext cx="546100" cy="927100"/>
            </a:xfrm>
            <a:custGeom>
              <a:avLst/>
              <a:gdLst>
                <a:gd name="connsiteX0" fmla="*/ 451945 w 546100"/>
                <a:gd name="connsiteY0" fmla="*/ 0 h 927100"/>
                <a:gd name="connsiteX1" fmla="*/ 94155 w 546100"/>
                <a:gd name="connsiteY1" fmla="*/ 0 h 927100"/>
                <a:gd name="connsiteX2" fmla="*/ 0 w 546100"/>
                <a:gd name="connsiteY2" fmla="*/ 94602 h 927100"/>
                <a:gd name="connsiteX3" fmla="*/ 0 w 546100"/>
                <a:gd name="connsiteY3" fmla="*/ 832498 h 927100"/>
                <a:gd name="connsiteX4" fmla="*/ 94155 w 546100"/>
                <a:gd name="connsiteY4" fmla="*/ 927100 h 927100"/>
                <a:gd name="connsiteX5" fmla="*/ 451945 w 546100"/>
                <a:gd name="connsiteY5" fmla="*/ 927100 h 927100"/>
                <a:gd name="connsiteX6" fmla="*/ 546100 w 546100"/>
                <a:gd name="connsiteY6" fmla="*/ 832498 h 927100"/>
                <a:gd name="connsiteX7" fmla="*/ 546100 w 546100"/>
                <a:gd name="connsiteY7" fmla="*/ 94602 h 927100"/>
                <a:gd name="connsiteX8" fmla="*/ 451945 w 546100"/>
                <a:gd name="connsiteY8" fmla="*/ 0 h 927100"/>
                <a:gd name="connsiteX9" fmla="*/ 273050 w 546100"/>
                <a:gd name="connsiteY9" fmla="*/ 889259 h 927100"/>
                <a:gd name="connsiteX10" fmla="*/ 207141 w 546100"/>
                <a:gd name="connsiteY10" fmla="*/ 841958 h 927100"/>
                <a:gd name="connsiteX11" fmla="*/ 273050 w 546100"/>
                <a:gd name="connsiteY11" fmla="*/ 794657 h 927100"/>
                <a:gd name="connsiteX12" fmla="*/ 338959 w 546100"/>
                <a:gd name="connsiteY12" fmla="*/ 841958 h 927100"/>
                <a:gd name="connsiteX13" fmla="*/ 273050 w 546100"/>
                <a:gd name="connsiteY13" fmla="*/ 889259 h 927100"/>
                <a:gd name="connsiteX14" fmla="*/ 470776 w 546100"/>
                <a:gd name="connsiteY14" fmla="*/ 747356 h 927100"/>
                <a:gd name="connsiteX15" fmla="*/ 75324 w 546100"/>
                <a:gd name="connsiteY15" fmla="*/ 747356 h 927100"/>
                <a:gd name="connsiteX16" fmla="*/ 75324 w 546100"/>
                <a:gd name="connsiteY16" fmla="*/ 122983 h 927100"/>
                <a:gd name="connsiteX17" fmla="*/ 470776 w 546100"/>
                <a:gd name="connsiteY17" fmla="*/ 122983 h 927100"/>
                <a:gd name="connsiteX18" fmla="*/ 470776 w 546100"/>
                <a:gd name="connsiteY18" fmla="*/ 747356 h 92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46100" h="927100">
                  <a:moveTo>
                    <a:pt x="451945" y="0"/>
                  </a:moveTo>
                  <a:lnTo>
                    <a:pt x="94155" y="0"/>
                  </a:lnTo>
                  <a:cubicBezTo>
                    <a:pt x="42370" y="0"/>
                    <a:pt x="0" y="42571"/>
                    <a:pt x="0" y="94602"/>
                  </a:cubicBezTo>
                  <a:lnTo>
                    <a:pt x="0" y="832498"/>
                  </a:lnTo>
                  <a:cubicBezTo>
                    <a:pt x="0" y="884529"/>
                    <a:pt x="42370" y="927100"/>
                    <a:pt x="94155" y="927100"/>
                  </a:cubicBezTo>
                  <a:lnTo>
                    <a:pt x="451945" y="927100"/>
                  </a:lnTo>
                  <a:cubicBezTo>
                    <a:pt x="503730" y="927100"/>
                    <a:pt x="546100" y="884529"/>
                    <a:pt x="546100" y="832498"/>
                  </a:cubicBezTo>
                  <a:lnTo>
                    <a:pt x="546100" y="94602"/>
                  </a:lnTo>
                  <a:cubicBezTo>
                    <a:pt x="546100" y="42571"/>
                    <a:pt x="503730" y="0"/>
                    <a:pt x="451945" y="0"/>
                  </a:cubicBezTo>
                  <a:close/>
                  <a:moveTo>
                    <a:pt x="273050" y="889259"/>
                  </a:moveTo>
                  <a:cubicBezTo>
                    <a:pt x="236659" y="889259"/>
                    <a:pt x="207141" y="868087"/>
                    <a:pt x="207141" y="841958"/>
                  </a:cubicBezTo>
                  <a:cubicBezTo>
                    <a:pt x="207141" y="815829"/>
                    <a:pt x="236659" y="794657"/>
                    <a:pt x="273050" y="794657"/>
                  </a:cubicBezTo>
                  <a:cubicBezTo>
                    <a:pt x="309432" y="794657"/>
                    <a:pt x="338959" y="815829"/>
                    <a:pt x="338959" y="841958"/>
                  </a:cubicBezTo>
                  <a:cubicBezTo>
                    <a:pt x="338959" y="868097"/>
                    <a:pt x="309432" y="889259"/>
                    <a:pt x="273050" y="889259"/>
                  </a:cubicBezTo>
                  <a:close/>
                  <a:moveTo>
                    <a:pt x="470776" y="747356"/>
                  </a:moveTo>
                  <a:lnTo>
                    <a:pt x="75324" y="747356"/>
                  </a:lnTo>
                  <a:lnTo>
                    <a:pt x="75324" y="122983"/>
                  </a:lnTo>
                  <a:lnTo>
                    <a:pt x="470776" y="122983"/>
                  </a:lnTo>
                  <a:lnTo>
                    <a:pt x="470776" y="747356"/>
                  </a:lnTo>
                  <a:close/>
                </a:path>
              </a:pathLst>
            </a:custGeom>
            <a:grpFill/>
            <a:ln w="936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F847508C-FBED-3C4C-89F6-25B8BF49B96A}"/>
              </a:ext>
            </a:extLst>
          </p:cNvPr>
          <p:cNvSpPr txBox="1"/>
          <p:nvPr/>
        </p:nvSpPr>
        <p:spPr>
          <a:xfrm>
            <a:off x="5609123" y="1771694"/>
            <a:ext cx="1269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>
                <a:solidFill>
                  <a:schemeClr val="accent3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rPr>
              <a:t>Web &amp; Email</a:t>
            </a:r>
            <a:endParaRPr lang="en-US" sz="1400" b="1" dirty="0">
              <a:solidFill>
                <a:schemeClr val="accent3"/>
              </a:solidFill>
              <a:latin typeface="Open Sans SemiBold" panose="020B0606030504020204" pitchFamily="34" charset="0"/>
              <a:ea typeface="Open Sans SemiBold" panose="020B0606030504020204" pitchFamily="34" charset="0"/>
              <a:cs typeface="Open Sans SemiBold" panose="020B0606030504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05A8E5-C067-934C-B4B7-6A3EEA6CF8C9}"/>
              </a:ext>
            </a:extLst>
          </p:cNvPr>
          <p:cNvSpPr/>
          <p:nvPr/>
        </p:nvSpPr>
        <p:spPr>
          <a:xfrm>
            <a:off x="5631990" y="2009001"/>
            <a:ext cx="20337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www.</a:t>
            </a:r>
            <a:r>
              <a:rPr lang="cs-CZ" sz="160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ictpro.cz</a:t>
            </a:r>
            <a:endParaRPr lang="en-US" sz="1600" cap="none" dirty="0">
              <a:solidFill>
                <a:schemeClr val="accent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cs-CZ" sz="1600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skoleni</a:t>
            </a:r>
            <a:r>
              <a:rPr lang="en-US" sz="1600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@</a:t>
            </a:r>
            <a:r>
              <a:rPr lang="cs-CZ" sz="1600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ictpro.cz</a:t>
            </a:r>
            <a:endParaRPr lang="en-US" sz="1600" dirty="0">
              <a:solidFill>
                <a:schemeClr val="accent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AFAC42B0-B716-6BA9-152A-6B4D8675C560}"/>
              </a:ext>
            </a:extLst>
          </p:cNvPr>
          <p:cNvSpPr txBox="1"/>
          <p:nvPr/>
        </p:nvSpPr>
        <p:spPr>
          <a:xfrm>
            <a:off x="8792683" y="958947"/>
            <a:ext cx="289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>
                <a:ln w="0"/>
                <a:solidFill>
                  <a:schemeClr val="accent3"/>
                </a:solidFill>
                <a:latin typeface="V.A.G. Rounded CE Black" panose="02000903040000020004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ICT Pro v Praze</a:t>
            </a:r>
            <a:endParaRPr lang="en-US" sz="3200" dirty="0">
              <a:ln w="0"/>
              <a:solidFill>
                <a:schemeClr val="accent3"/>
              </a:solidFill>
              <a:latin typeface="V.A.G. Rounded CE Black" panose="02000903040000020004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712E3C12-A3ED-A9DF-5121-E66B6D7FC8E1}"/>
              </a:ext>
            </a:extLst>
          </p:cNvPr>
          <p:cNvSpPr txBox="1"/>
          <p:nvPr/>
        </p:nvSpPr>
        <p:spPr>
          <a:xfrm>
            <a:off x="9538343" y="5665207"/>
            <a:ext cx="8197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>
                <a:solidFill>
                  <a:schemeClr val="accent3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rPr>
              <a:t>Telefon</a:t>
            </a:r>
            <a:endParaRPr lang="en-US" sz="1400" b="1" dirty="0">
              <a:solidFill>
                <a:schemeClr val="accent3"/>
              </a:solidFill>
              <a:latin typeface="Open Sans SemiBold" panose="020B0606030504020204" pitchFamily="34" charset="0"/>
              <a:ea typeface="Open Sans SemiBold" panose="020B0606030504020204" pitchFamily="34" charset="0"/>
              <a:cs typeface="Open Sans SemiBold" panose="020B0606030504020204" pitchFamily="34" charset="0"/>
            </a:endParaRPr>
          </a:p>
        </p:txBody>
      </p:sp>
      <p:sp>
        <p:nvSpPr>
          <p:cNvPr id="20" name="Rectangle 23">
            <a:extLst>
              <a:ext uri="{FF2B5EF4-FFF2-40B4-BE49-F238E27FC236}">
                <a16:creationId xmlns:a16="http://schemas.microsoft.com/office/drawing/2014/main" id="{0042664D-FE37-F563-118A-18281A7C4FAF}"/>
              </a:ext>
            </a:extLst>
          </p:cNvPr>
          <p:cNvSpPr/>
          <p:nvPr/>
        </p:nvSpPr>
        <p:spPr>
          <a:xfrm>
            <a:off x="9538342" y="5901698"/>
            <a:ext cx="17542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+420 277 771</a:t>
            </a:r>
            <a:r>
              <a:rPr lang="cs-CZ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nb-NO" sz="1400" b="0" cap="none" dirty="0">
                <a:solidFill>
                  <a:schemeClr val="accent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199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253D6150-D8B7-422E-A7A9-361E473A3090}"/>
              </a:ext>
            </a:extLst>
          </p:cNvPr>
          <p:cNvGrpSpPr/>
          <p:nvPr/>
        </p:nvGrpSpPr>
        <p:grpSpPr>
          <a:xfrm>
            <a:off x="8860277" y="5623529"/>
            <a:ext cx="599935" cy="616632"/>
            <a:chOff x="8961016" y="5628696"/>
            <a:chExt cx="599935" cy="616632"/>
          </a:xfrm>
        </p:grpSpPr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32861533-3B94-4276-6157-E612C2D09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1016" y="5628696"/>
              <a:ext cx="599935" cy="616632"/>
            </a:xfrm>
            <a:custGeom>
              <a:avLst/>
              <a:gdLst>
                <a:gd name="T0" fmla="*/ 199 w 211"/>
                <a:gd name="T1" fmla="*/ 48 h 217"/>
                <a:gd name="T2" fmla="*/ 156 w 211"/>
                <a:gd name="T3" fmla="*/ 8 h 217"/>
                <a:gd name="T4" fmla="*/ 47 w 211"/>
                <a:gd name="T5" fmla="*/ 8 h 217"/>
                <a:gd name="T6" fmla="*/ 8 w 211"/>
                <a:gd name="T7" fmla="*/ 46 h 217"/>
                <a:gd name="T8" fmla="*/ 10 w 211"/>
                <a:gd name="T9" fmla="*/ 165 h 217"/>
                <a:gd name="T10" fmla="*/ 52 w 211"/>
                <a:gd name="T11" fmla="*/ 207 h 217"/>
                <a:gd name="T12" fmla="*/ 181 w 211"/>
                <a:gd name="T13" fmla="*/ 196 h 217"/>
                <a:gd name="T14" fmla="*/ 198 w 211"/>
                <a:gd name="T15" fmla="*/ 180 h 217"/>
                <a:gd name="T16" fmla="*/ 209 w 211"/>
                <a:gd name="T17" fmla="*/ 113 h 217"/>
                <a:gd name="T18" fmla="*/ 199 w 211"/>
                <a:gd name="T19" fmla="*/ 4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1" h="217">
                  <a:moveTo>
                    <a:pt x="199" y="48"/>
                  </a:moveTo>
                  <a:cubicBezTo>
                    <a:pt x="192" y="27"/>
                    <a:pt x="178" y="14"/>
                    <a:pt x="156" y="8"/>
                  </a:cubicBezTo>
                  <a:cubicBezTo>
                    <a:pt x="120" y="0"/>
                    <a:pt x="84" y="0"/>
                    <a:pt x="47" y="8"/>
                  </a:cubicBezTo>
                  <a:cubicBezTo>
                    <a:pt x="26" y="13"/>
                    <a:pt x="13" y="25"/>
                    <a:pt x="8" y="46"/>
                  </a:cubicBezTo>
                  <a:cubicBezTo>
                    <a:pt x="0" y="86"/>
                    <a:pt x="0" y="125"/>
                    <a:pt x="10" y="165"/>
                  </a:cubicBezTo>
                  <a:cubicBezTo>
                    <a:pt x="16" y="188"/>
                    <a:pt x="29" y="202"/>
                    <a:pt x="52" y="207"/>
                  </a:cubicBezTo>
                  <a:cubicBezTo>
                    <a:pt x="96" y="217"/>
                    <a:pt x="139" y="213"/>
                    <a:pt x="181" y="196"/>
                  </a:cubicBezTo>
                  <a:cubicBezTo>
                    <a:pt x="189" y="193"/>
                    <a:pt x="194" y="188"/>
                    <a:pt x="198" y="180"/>
                  </a:cubicBezTo>
                  <a:cubicBezTo>
                    <a:pt x="207" y="159"/>
                    <a:pt x="210" y="137"/>
                    <a:pt x="209" y="113"/>
                  </a:cubicBezTo>
                  <a:cubicBezTo>
                    <a:pt x="211" y="91"/>
                    <a:pt x="206" y="69"/>
                    <a:pt x="19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1" name="Graphic 48">
              <a:extLst>
                <a:ext uri="{FF2B5EF4-FFF2-40B4-BE49-F238E27FC236}">
                  <a16:creationId xmlns:a16="http://schemas.microsoft.com/office/drawing/2014/main" id="{82B21E6D-667D-3BE8-2E48-E1C66E626C8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160246" y="5769644"/>
              <a:ext cx="180000" cy="305581"/>
              <a:chOff x="5822950" y="2965450"/>
              <a:chExt cx="546100" cy="927100"/>
            </a:xfrm>
            <a:solidFill>
              <a:schemeClr val="tx1">
                <a:alpha val="70000"/>
              </a:schemeClr>
            </a:solidFill>
          </p:grpSpPr>
          <p:sp>
            <p:nvSpPr>
              <p:cNvPr id="25" name="Freeform 50">
                <a:extLst>
                  <a:ext uri="{FF2B5EF4-FFF2-40B4-BE49-F238E27FC236}">
                    <a16:creationId xmlns:a16="http://schemas.microsoft.com/office/drawing/2014/main" id="{E0F2F1AC-2DCF-5458-E444-9EA08D306450}"/>
                  </a:ext>
                </a:extLst>
              </p:cNvPr>
              <p:cNvSpPr/>
              <p:nvPr/>
            </p:nvSpPr>
            <p:spPr>
              <a:xfrm>
                <a:off x="5822950" y="2965450"/>
                <a:ext cx="546100" cy="927100"/>
              </a:xfrm>
              <a:custGeom>
                <a:avLst/>
                <a:gdLst>
                  <a:gd name="connsiteX0" fmla="*/ 451945 w 546100"/>
                  <a:gd name="connsiteY0" fmla="*/ 0 h 927100"/>
                  <a:gd name="connsiteX1" fmla="*/ 94155 w 546100"/>
                  <a:gd name="connsiteY1" fmla="*/ 0 h 927100"/>
                  <a:gd name="connsiteX2" fmla="*/ 0 w 546100"/>
                  <a:gd name="connsiteY2" fmla="*/ 94602 h 927100"/>
                  <a:gd name="connsiteX3" fmla="*/ 0 w 546100"/>
                  <a:gd name="connsiteY3" fmla="*/ 832498 h 927100"/>
                  <a:gd name="connsiteX4" fmla="*/ 94155 w 546100"/>
                  <a:gd name="connsiteY4" fmla="*/ 927100 h 927100"/>
                  <a:gd name="connsiteX5" fmla="*/ 451945 w 546100"/>
                  <a:gd name="connsiteY5" fmla="*/ 927100 h 927100"/>
                  <a:gd name="connsiteX6" fmla="*/ 546100 w 546100"/>
                  <a:gd name="connsiteY6" fmla="*/ 832498 h 927100"/>
                  <a:gd name="connsiteX7" fmla="*/ 546100 w 546100"/>
                  <a:gd name="connsiteY7" fmla="*/ 94602 h 927100"/>
                  <a:gd name="connsiteX8" fmla="*/ 451945 w 546100"/>
                  <a:gd name="connsiteY8" fmla="*/ 0 h 927100"/>
                  <a:gd name="connsiteX9" fmla="*/ 273050 w 546100"/>
                  <a:gd name="connsiteY9" fmla="*/ 889259 h 927100"/>
                  <a:gd name="connsiteX10" fmla="*/ 207141 w 546100"/>
                  <a:gd name="connsiteY10" fmla="*/ 841958 h 927100"/>
                  <a:gd name="connsiteX11" fmla="*/ 273050 w 546100"/>
                  <a:gd name="connsiteY11" fmla="*/ 794657 h 927100"/>
                  <a:gd name="connsiteX12" fmla="*/ 338959 w 546100"/>
                  <a:gd name="connsiteY12" fmla="*/ 841958 h 927100"/>
                  <a:gd name="connsiteX13" fmla="*/ 273050 w 546100"/>
                  <a:gd name="connsiteY13" fmla="*/ 889259 h 927100"/>
                  <a:gd name="connsiteX14" fmla="*/ 470776 w 546100"/>
                  <a:gd name="connsiteY14" fmla="*/ 747356 h 927100"/>
                  <a:gd name="connsiteX15" fmla="*/ 75324 w 546100"/>
                  <a:gd name="connsiteY15" fmla="*/ 747356 h 927100"/>
                  <a:gd name="connsiteX16" fmla="*/ 75324 w 546100"/>
                  <a:gd name="connsiteY16" fmla="*/ 122983 h 927100"/>
                  <a:gd name="connsiteX17" fmla="*/ 470776 w 546100"/>
                  <a:gd name="connsiteY17" fmla="*/ 122983 h 927100"/>
                  <a:gd name="connsiteX18" fmla="*/ 470776 w 546100"/>
                  <a:gd name="connsiteY18" fmla="*/ 747356 h 927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546100" h="927100">
                    <a:moveTo>
                      <a:pt x="451945" y="0"/>
                    </a:moveTo>
                    <a:lnTo>
                      <a:pt x="94155" y="0"/>
                    </a:lnTo>
                    <a:cubicBezTo>
                      <a:pt x="42370" y="0"/>
                      <a:pt x="0" y="42571"/>
                      <a:pt x="0" y="94602"/>
                    </a:cubicBezTo>
                    <a:lnTo>
                      <a:pt x="0" y="832498"/>
                    </a:lnTo>
                    <a:cubicBezTo>
                      <a:pt x="0" y="884529"/>
                      <a:pt x="42370" y="927100"/>
                      <a:pt x="94155" y="927100"/>
                    </a:cubicBezTo>
                    <a:lnTo>
                      <a:pt x="451945" y="927100"/>
                    </a:lnTo>
                    <a:cubicBezTo>
                      <a:pt x="503730" y="927100"/>
                      <a:pt x="546100" y="884529"/>
                      <a:pt x="546100" y="832498"/>
                    </a:cubicBezTo>
                    <a:lnTo>
                      <a:pt x="546100" y="94602"/>
                    </a:lnTo>
                    <a:cubicBezTo>
                      <a:pt x="546100" y="42571"/>
                      <a:pt x="503730" y="0"/>
                      <a:pt x="451945" y="0"/>
                    </a:cubicBezTo>
                    <a:close/>
                    <a:moveTo>
                      <a:pt x="273050" y="889259"/>
                    </a:moveTo>
                    <a:cubicBezTo>
                      <a:pt x="236659" y="889259"/>
                      <a:pt x="207141" y="868087"/>
                      <a:pt x="207141" y="841958"/>
                    </a:cubicBezTo>
                    <a:cubicBezTo>
                      <a:pt x="207141" y="815829"/>
                      <a:pt x="236659" y="794657"/>
                      <a:pt x="273050" y="794657"/>
                    </a:cubicBezTo>
                    <a:cubicBezTo>
                      <a:pt x="309432" y="794657"/>
                      <a:pt x="338959" y="815829"/>
                      <a:pt x="338959" y="841958"/>
                    </a:cubicBezTo>
                    <a:cubicBezTo>
                      <a:pt x="338959" y="868097"/>
                      <a:pt x="309432" y="889259"/>
                      <a:pt x="273050" y="889259"/>
                    </a:cubicBezTo>
                    <a:close/>
                    <a:moveTo>
                      <a:pt x="470776" y="747356"/>
                    </a:moveTo>
                    <a:lnTo>
                      <a:pt x="75324" y="747356"/>
                    </a:lnTo>
                    <a:lnTo>
                      <a:pt x="75324" y="122983"/>
                    </a:lnTo>
                    <a:lnTo>
                      <a:pt x="470776" y="122983"/>
                    </a:lnTo>
                    <a:lnTo>
                      <a:pt x="470776" y="747356"/>
                    </a:lnTo>
                    <a:close/>
                  </a:path>
                </a:pathLst>
              </a:custGeom>
              <a:grpFill/>
              <a:ln w="936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9" name="TextBox 16">
            <a:extLst>
              <a:ext uri="{FF2B5EF4-FFF2-40B4-BE49-F238E27FC236}">
                <a16:creationId xmlns:a16="http://schemas.microsoft.com/office/drawing/2014/main" id="{2185E984-477C-A788-7BBA-D573C6B77A9D}"/>
              </a:ext>
            </a:extLst>
          </p:cNvPr>
          <p:cNvSpPr txBox="1"/>
          <p:nvPr/>
        </p:nvSpPr>
        <p:spPr>
          <a:xfrm>
            <a:off x="9579152" y="1764678"/>
            <a:ext cx="15860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1400" b="1">
                <a:solidFill>
                  <a:schemeClr val="accent3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cs-CZ" dirty="0"/>
              <a:t>Adresa pobočky</a:t>
            </a:r>
            <a:endParaRPr lang="en-US" dirty="0"/>
          </a:p>
        </p:txBody>
      </p:sp>
      <p:sp>
        <p:nvSpPr>
          <p:cNvPr id="31" name="Rectangle 18">
            <a:extLst>
              <a:ext uri="{FF2B5EF4-FFF2-40B4-BE49-F238E27FC236}">
                <a16:creationId xmlns:a16="http://schemas.microsoft.com/office/drawing/2014/main" id="{AC20EB5D-7612-F87E-A901-EC454EBA2A0A}"/>
              </a:ext>
            </a:extLst>
          </p:cNvPr>
          <p:cNvSpPr/>
          <p:nvPr/>
        </p:nvSpPr>
        <p:spPr>
          <a:xfrm>
            <a:off x="9579153" y="2021939"/>
            <a:ext cx="1718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Líbalova 1</a:t>
            </a:r>
            <a:br>
              <a:rPr lang="it-IT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149 00 Praha 1</a:t>
            </a:r>
            <a:r>
              <a:rPr lang="cs-CZ" sz="1600" i="0" dirty="0">
                <a:solidFill>
                  <a:srgbClr val="3D3C3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</a:t>
            </a:r>
            <a:endParaRPr lang="it-IT" sz="1600" i="0" dirty="0">
              <a:solidFill>
                <a:srgbClr val="3D3C3F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3" name="Freeform 41">
            <a:extLst>
              <a:ext uri="{FF2B5EF4-FFF2-40B4-BE49-F238E27FC236}">
                <a16:creationId xmlns:a16="http://schemas.microsoft.com/office/drawing/2014/main" id="{04F4C2D6-C72A-3DA9-58F0-AA2307C5DC4D}"/>
              </a:ext>
            </a:extLst>
          </p:cNvPr>
          <p:cNvSpPr/>
          <p:nvPr/>
        </p:nvSpPr>
        <p:spPr>
          <a:xfrm>
            <a:off x="9161702" y="1841008"/>
            <a:ext cx="184948" cy="185076"/>
          </a:xfrm>
          <a:custGeom>
            <a:avLst/>
            <a:gdLst>
              <a:gd name="connsiteX0" fmla="*/ 182300 w 180683"/>
              <a:gd name="connsiteY0" fmla="*/ 94782 h 180808"/>
              <a:gd name="connsiteX1" fmla="*/ 94716 w 180683"/>
              <a:gd name="connsiteY1" fmla="*/ 182427 h 180808"/>
              <a:gd name="connsiteX2" fmla="*/ 7132 w 180683"/>
              <a:gd name="connsiteY2" fmla="*/ 94782 h 180808"/>
              <a:gd name="connsiteX3" fmla="*/ 94716 w 180683"/>
              <a:gd name="connsiteY3" fmla="*/ 7137 h 180808"/>
              <a:gd name="connsiteX4" fmla="*/ 182300 w 180683"/>
              <a:gd name="connsiteY4" fmla="*/ 94782 h 18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83" h="180808">
                <a:moveTo>
                  <a:pt x="182300" y="94782"/>
                </a:moveTo>
                <a:cubicBezTo>
                  <a:pt x="182300" y="143187"/>
                  <a:pt x="143088" y="182427"/>
                  <a:pt x="94716" y="182427"/>
                </a:cubicBezTo>
                <a:cubicBezTo>
                  <a:pt x="46345" y="182427"/>
                  <a:pt x="7132" y="143187"/>
                  <a:pt x="7132" y="94782"/>
                </a:cubicBezTo>
                <a:cubicBezTo>
                  <a:pt x="7132" y="46377"/>
                  <a:pt x="46345" y="7137"/>
                  <a:pt x="94716" y="7137"/>
                </a:cubicBezTo>
                <a:cubicBezTo>
                  <a:pt x="143088" y="7137"/>
                  <a:pt x="182300" y="46377"/>
                  <a:pt x="182300" y="94782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DE8E0552-E05D-4A42-A588-1FFDBEF96ECC}"/>
              </a:ext>
            </a:extLst>
          </p:cNvPr>
          <p:cNvGrpSpPr/>
          <p:nvPr/>
        </p:nvGrpSpPr>
        <p:grpSpPr>
          <a:xfrm>
            <a:off x="8849539" y="1884660"/>
            <a:ext cx="599935" cy="616632"/>
            <a:chOff x="8979216" y="1667783"/>
            <a:chExt cx="599935" cy="616632"/>
          </a:xfrm>
        </p:grpSpPr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C7CD6A06-961F-5305-ADF3-C46C695AD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216" y="1667783"/>
              <a:ext cx="599935" cy="616632"/>
            </a:xfrm>
            <a:custGeom>
              <a:avLst/>
              <a:gdLst>
                <a:gd name="T0" fmla="*/ 199 w 211"/>
                <a:gd name="T1" fmla="*/ 48 h 217"/>
                <a:gd name="T2" fmla="*/ 156 w 211"/>
                <a:gd name="T3" fmla="*/ 8 h 217"/>
                <a:gd name="T4" fmla="*/ 47 w 211"/>
                <a:gd name="T5" fmla="*/ 8 h 217"/>
                <a:gd name="T6" fmla="*/ 8 w 211"/>
                <a:gd name="T7" fmla="*/ 46 h 217"/>
                <a:gd name="T8" fmla="*/ 10 w 211"/>
                <a:gd name="T9" fmla="*/ 165 h 217"/>
                <a:gd name="T10" fmla="*/ 52 w 211"/>
                <a:gd name="T11" fmla="*/ 207 h 217"/>
                <a:gd name="T12" fmla="*/ 181 w 211"/>
                <a:gd name="T13" fmla="*/ 196 h 217"/>
                <a:gd name="T14" fmla="*/ 198 w 211"/>
                <a:gd name="T15" fmla="*/ 180 h 217"/>
                <a:gd name="T16" fmla="*/ 209 w 211"/>
                <a:gd name="T17" fmla="*/ 113 h 217"/>
                <a:gd name="T18" fmla="*/ 199 w 211"/>
                <a:gd name="T19" fmla="*/ 4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1" h="217">
                  <a:moveTo>
                    <a:pt x="199" y="48"/>
                  </a:moveTo>
                  <a:cubicBezTo>
                    <a:pt x="192" y="27"/>
                    <a:pt x="178" y="14"/>
                    <a:pt x="156" y="8"/>
                  </a:cubicBezTo>
                  <a:cubicBezTo>
                    <a:pt x="120" y="0"/>
                    <a:pt x="84" y="0"/>
                    <a:pt x="47" y="8"/>
                  </a:cubicBezTo>
                  <a:cubicBezTo>
                    <a:pt x="26" y="13"/>
                    <a:pt x="13" y="25"/>
                    <a:pt x="8" y="46"/>
                  </a:cubicBezTo>
                  <a:cubicBezTo>
                    <a:pt x="0" y="86"/>
                    <a:pt x="0" y="125"/>
                    <a:pt x="10" y="165"/>
                  </a:cubicBezTo>
                  <a:cubicBezTo>
                    <a:pt x="16" y="188"/>
                    <a:pt x="29" y="202"/>
                    <a:pt x="52" y="207"/>
                  </a:cubicBezTo>
                  <a:cubicBezTo>
                    <a:pt x="96" y="217"/>
                    <a:pt x="139" y="213"/>
                    <a:pt x="181" y="196"/>
                  </a:cubicBezTo>
                  <a:cubicBezTo>
                    <a:pt x="189" y="193"/>
                    <a:pt x="194" y="188"/>
                    <a:pt x="198" y="180"/>
                  </a:cubicBezTo>
                  <a:cubicBezTo>
                    <a:pt x="207" y="159"/>
                    <a:pt x="210" y="137"/>
                    <a:pt x="209" y="113"/>
                  </a:cubicBezTo>
                  <a:cubicBezTo>
                    <a:pt x="211" y="91"/>
                    <a:pt x="206" y="69"/>
                    <a:pt x="19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42">
              <a:extLst>
                <a:ext uri="{FF2B5EF4-FFF2-40B4-BE49-F238E27FC236}">
                  <a16:creationId xmlns:a16="http://schemas.microsoft.com/office/drawing/2014/main" id="{BA302AA8-A25F-E9CD-B438-AAAC79014D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117561" y="1795213"/>
              <a:ext cx="308359" cy="288000"/>
            </a:xfrm>
            <a:custGeom>
              <a:avLst/>
              <a:gdLst>
                <a:gd name="connsiteX0" fmla="*/ 142835 w 142644"/>
                <a:gd name="connsiteY0" fmla="*/ 59001 h 133227"/>
                <a:gd name="connsiteX1" fmla="*/ 118205 w 142644"/>
                <a:gd name="connsiteY1" fmla="*/ 39968 h 133227"/>
                <a:gd name="connsiteX2" fmla="*/ 118205 w 142644"/>
                <a:gd name="connsiteY2" fmla="*/ 9136 h 133227"/>
                <a:gd name="connsiteX3" fmla="*/ 100612 w 142644"/>
                <a:gd name="connsiteY3" fmla="*/ 9136 h 133227"/>
                <a:gd name="connsiteX4" fmla="*/ 100612 w 142644"/>
                <a:gd name="connsiteY4" fmla="*/ 26741 h 133227"/>
                <a:gd name="connsiteX5" fmla="*/ 74936 w 142644"/>
                <a:gd name="connsiteY5" fmla="*/ 7137 h 133227"/>
                <a:gd name="connsiteX6" fmla="*/ 7132 w 142644"/>
                <a:gd name="connsiteY6" fmla="*/ 59001 h 133227"/>
                <a:gd name="connsiteX7" fmla="*/ 17783 w 142644"/>
                <a:gd name="connsiteY7" fmla="*/ 72990 h 133227"/>
                <a:gd name="connsiteX8" fmla="*/ 25106 w 142644"/>
                <a:gd name="connsiteY8" fmla="*/ 67375 h 133227"/>
                <a:gd name="connsiteX9" fmla="*/ 25106 w 142644"/>
                <a:gd name="connsiteY9" fmla="*/ 131610 h 133227"/>
                <a:gd name="connsiteX10" fmla="*/ 124957 w 142644"/>
                <a:gd name="connsiteY10" fmla="*/ 131610 h 133227"/>
                <a:gd name="connsiteX11" fmla="*/ 124957 w 142644"/>
                <a:gd name="connsiteY11" fmla="*/ 67375 h 133227"/>
                <a:gd name="connsiteX12" fmla="*/ 132279 w 142644"/>
                <a:gd name="connsiteY12" fmla="*/ 72990 h 133227"/>
                <a:gd name="connsiteX13" fmla="*/ 115447 w 142644"/>
                <a:gd name="connsiteY13" fmla="*/ 121903 h 133227"/>
                <a:gd name="connsiteX14" fmla="*/ 92529 w 142644"/>
                <a:gd name="connsiteY14" fmla="*/ 121903 h 133227"/>
                <a:gd name="connsiteX15" fmla="*/ 92529 w 142644"/>
                <a:gd name="connsiteY15" fmla="*/ 84695 h 133227"/>
                <a:gd name="connsiteX16" fmla="*/ 57438 w 142644"/>
                <a:gd name="connsiteY16" fmla="*/ 84695 h 133227"/>
                <a:gd name="connsiteX17" fmla="*/ 57438 w 142644"/>
                <a:gd name="connsiteY17" fmla="*/ 121903 h 133227"/>
                <a:gd name="connsiteX18" fmla="*/ 34900 w 142644"/>
                <a:gd name="connsiteY18" fmla="*/ 121903 h 133227"/>
                <a:gd name="connsiteX19" fmla="*/ 34900 w 142644"/>
                <a:gd name="connsiteY19" fmla="*/ 61190 h 133227"/>
                <a:gd name="connsiteX20" fmla="*/ 74936 w 142644"/>
                <a:gd name="connsiteY20" fmla="*/ 30547 h 133227"/>
                <a:gd name="connsiteX21" fmla="*/ 115447 w 142644"/>
                <a:gd name="connsiteY21" fmla="*/ 61190 h 133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2644" h="133227">
                  <a:moveTo>
                    <a:pt x="142835" y="59001"/>
                  </a:moveTo>
                  <a:lnTo>
                    <a:pt x="118205" y="39968"/>
                  </a:lnTo>
                  <a:lnTo>
                    <a:pt x="118205" y="9136"/>
                  </a:lnTo>
                  <a:lnTo>
                    <a:pt x="100612" y="9136"/>
                  </a:lnTo>
                  <a:lnTo>
                    <a:pt x="100612" y="26741"/>
                  </a:lnTo>
                  <a:lnTo>
                    <a:pt x="74936" y="7137"/>
                  </a:lnTo>
                  <a:lnTo>
                    <a:pt x="7132" y="59001"/>
                  </a:lnTo>
                  <a:lnTo>
                    <a:pt x="17783" y="72990"/>
                  </a:lnTo>
                  <a:lnTo>
                    <a:pt x="25106" y="67375"/>
                  </a:lnTo>
                  <a:lnTo>
                    <a:pt x="25106" y="131610"/>
                  </a:lnTo>
                  <a:lnTo>
                    <a:pt x="124957" y="131610"/>
                  </a:lnTo>
                  <a:lnTo>
                    <a:pt x="124957" y="67375"/>
                  </a:lnTo>
                  <a:lnTo>
                    <a:pt x="132279" y="72990"/>
                  </a:lnTo>
                  <a:close/>
                  <a:moveTo>
                    <a:pt x="115447" y="121903"/>
                  </a:moveTo>
                  <a:lnTo>
                    <a:pt x="92529" y="121903"/>
                  </a:lnTo>
                  <a:lnTo>
                    <a:pt x="92529" y="84695"/>
                  </a:lnTo>
                  <a:lnTo>
                    <a:pt x="57438" y="84695"/>
                  </a:lnTo>
                  <a:lnTo>
                    <a:pt x="57438" y="121903"/>
                  </a:lnTo>
                  <a:lnTo>
                    <a:pt x="34900" y="121903"/>
                  </a:lnTo>
                  <a:lnTo>
                    <a:pt x="34900" y="61190"/>
                  </a:lnTo>
                  <a:lnTo>
                    <a:pt x="74936" y="30547"/>
                  </a:lnTo>
                  <a:lnTo>
                    <a:pt x="115447" y="61190"/>
                  </a:lnTo>
                  <a:close/>
                </a:path>
              </a:pathLst>
            </a:custGeom>
            <a:solidFill>
              <a:schemeClr val="tx1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813ACDED-6A19-4F54-935D-BDA8780F2029}"/>
              </a:ext>
            </a:extLst>
          </p:cNvPr>
          <p:cNvGrpSpPr/>
          <p:nvPr/>
        </p:nvGrpSpPr>
        <p:grpSpPr>
          <a:xfrm>
            <a:off x="1022580" y="1886656"/>
            <a:ext cx="599935" cy="616632"/>
            <a:chOff x="8979216" y="1667783"/>
            <a:chExt cx="599935" cy="616632"/>
          </a:xfrm>
        </p:grpSpPr>
        <p:sp>
          <p:nvSpPr>
            <p:cNvPr id="39" name="Freeform 11">
              <a:extLst>
                <a:ext uri="{FF2B5EF4-FFF2-40B4-BE49-F238E27FC236}">
                  <a16:creationId xmlns:a16="http://schemas.microsoft.com/office/drawing/2014/main" id="{C8434535-6EA6-4048-A9E7-9CBFA7B13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216" y="1667783"/>
              <a:ext cx="599935" cy="616632"/>
            </a:xfrm>
            <a:custGeom>
              <a:avLst/>
              <a:gdLst>
                <a:gd name="T0" fmla="*/ 199 w 211"/>
                <a:gd name="T1" fmla="*/ 48 h 217"/>
                <a:gd name="T2" fmla="*/ 156 w 211"/>
                <a:gd name="T3" fmla="*/ 8 h 217"/>
                <a:gd name="T4" fmla="*/ 47 w 211"/>
                <a:gd name="T5" fmla="*/ 8 h 217"/>
                <a:gd name="T6" fmla="*/ 8 w 211"/>
                <a:gd name="T7" fmla="*/ 46 h 217"/>
                <a:gd name="T8" fmla="*/ 10 w 211"/>
                <a:gd name="T9" fmla="*/ 165 h 217"/>
                <a:gd name="T10" fmla="*/ 52 w 211"/>
                <a:gd name="T11" fmla="*/ 207 h 217"/>
                <a:gd name="T12" fmla="*/ 181 w 211"/>
                <a:gd name="T13" fmla="*/ 196 h 217"/>
                <a:gd name="T14" fmla="*/ 198 w 211"/>
                <a:gd name="T15" fmla="*/ 180 h 217"/>
                <a:gd name="T16" fmla="*/ 209 w 211"/>
                <a:gd name="T17" fmla="*/ 113 h 217"/>
                <a:gd name="T18" fmla="*/ 199 w 211"/>
                <a:gd name="T19" fmla="*/ 4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1" h="217">
                  <a:moveTo>
                    <a:pt x="199" y="48"/>
                  </a:moveTo>
                  <a:cubicBezTo>
                    <a:pt x="192" y="27"/>
                    <a:pt x="178" y="14"/>
                    <a:pt x="156" y="8"/>
                  </a:cubicBezTo>
                  <a:cubicBezTo>
                    <a:pt x="120" y="0"/>
                    <a:pt x="84" y="0"/>
                    <a:pt x="47" y="8"/>
                  </a:cubicBezTo>
                  <a:cubicBezTo>
                    <a:pt x="26" y="13"/>
                    <a:pt x="13" y="25"/>
                    <a:pt x="8" y="46"/>
                  </a:cubicBezTo>
                  <a:cubicBezTo>
                    <a:pt x="0" y="86"/>
                    <a:pt x="0" y="125"/>
                    <a:pt x="10" y="165"/>
                  </a:cubicBezTo>
                  <a:cubicBezTo>
                    <a:pt x="16" y="188"/>
                    <a:pt x="29" y="202"/>
                    <a:pt x="52" y="207"/>
                  </a:cubicBezTo>
                  <a:cubicBezTo>
                    <a:pt x="96" y="217"/>
                    <a:pt x="139" y="213"/>
                    <a:pt x="181" y="196"/>
                  </a:cubicBezTo>
                  <a:cubicBezTo>
                    <a:pt x="189" y="193"/>
                    <a:pt x="194" y="188"/>
                    <a:pt x="198" y="180"/>
                  </a:cubicBezTo>
                  <a:cubicBezTo>
                    <a:pt x="207" y="159"/>
                    <a:pt x="210" y="137"/>
                    <a:pt x="209" y="113"/>
                  </a:cubicBezTo>
                  <a:cubicBezTo>
                    <a:pt x="211" y="91"/>
                    <a:pt x="206" y="69"/>
                    <a:pt x="19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id="{E1581187-A8B5-47A0-89BC-ADB9B6177E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117561" y="1795213"/>
              <a:ext cx="308359" cy="288000"/>
            </a:xfrm>
            <a:custGeom>
              <a:avLst/>
              <a:gdLst>
                <a:gd name="connsiteX0" fmla="*/ 142835 w 142644"/>
                <a:gd name="connsiteY0" fmla="*/ 59001 h 133227"/>
                <a:gd name="connsiteX1" fmla="*/ 118205 w 142644"/>
                <a:gd name="connsiteY1" fmla="*/ 39968 h 133227"/>
                <a:gd name="connsiteX2" fmla="*/ 118205 w 142644"/>
                <a:gd name="connsiteY2" fmla="*/ 9136 h 133227"/>
                <a:gd name="connsiteX3" fmla="*/ 100612 w 142644"/>
                <a:gd name="connsiteY3" fmla="*/ 9136 h 133227"/>
                <a:gd name="connsiteX4" fmla="*/ 100612 w 142644"/>
                <a:gd name="connsiteY4" fmla="*/ 26741 h 133227"/>
                <a:gd name="connsiteX5" fmla="*/ 74936 w 142644"/>
                <a:gd name="connsiteY5" fmla="*/ 7137 h 133227"/>
                <a:gd name="connsiteX6" fmla="*/ 7132 w 142644"/>
                <a:gd name="connsiteY6" fmla="*/ 59001 h 133227"/>
                <a:gd name="connsiteX7" fmla="*/ 17783 w 142644"/>
                <a:gd name="connsiteY7" fmla="*/ 72990 h 133227"/>
                <a:gd name="connsiteX8" fmla="*/ 25106 w 142644"/>
                <a:gd name="connsiteY8" fmla="*/ 67375 h 133227"/>
                <a:gd name="connsiteX9" fmla="*/ 25106 w 142644"/>
                <a:gd name="connsiteY9" fmla="*/ 131610 h 133227"/>
                <a:gd name="connsiteX10" fmla="*/ 124957 w 142644"/>
                <a:gd name="connsiteY10" fmla="*/ 131610 h 133227"/>
                <a:gd name="connsiteX11" fmla="*/ 124957 w 142644"/>
                <a:gd name="connsiteY11" fmla="*/ 67375 h 133227"/>
                <a:gd name="connsiteX12" fmla="*/ 132279 w 142644"/>
                <a:gd name="connsiteY12" fmla="*/ 72990 h 133227"/>
                <a:gd name="connsiteX13" fmla="*/ 115447 w 142644"/>
                <a:gd name="connsiteY13" fmla="*/ 121903 h 133227"/>
                <a:gd name="connsiteX14" fmla="*/ 92529 w 142644"/>
                <a:gd name="connsiteY14" fmla="*/ 121903 h 133227"/>
                <a:gd name="connsiteX15" fmla="*/ 92529 w 142644"/>
                <a:gd name="connsiteY15" fmla="*/ 84695 h 133227"/>
                <a:gd name="connsiteX16" fmla="*/ 57438 w 142644"/>
                <a:gd name="connsiteY16" fmla="*/ 84695 h 133227"/>
                <a:gd name="connsiteX17" fmla="*/ 57438 w 142644"/>
                <a:gd name="connsiteY17" fmla="*/ 121903 h 133227"/>
                <a:gd name="connsiteX18" fmla="*/ 34900 w 142644"/>
                <a:gd name="connsiteY18" fmla="*/ 121903 h 133227"/>
                <a:gd name="connsiteX19" fmla="*/ 34900 w 142644"/>
                <a:gd name="connsiteY19" fmla="*/ 61190 h 133227"/>
                <a:gd name="connsiteX20" fmla="*/ 74936 w 142644"/>
                <a:gd name="connsiteY20" fmla="*/ 30547 h 133227"/>
                <a:gd name="connsiteX21" fmla="*/ 115447 w 142644"/>
                <a:gd name="connsiteY21" fmla="*/ 61190 h 133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2644" h="133227">
                  <a:moveTo>
                    <a:pt x="142835" y="59001"/>
                  </a:moveTo>
                  <a:lnTo>
                    <a:pt x="118205" y="39968"/>
                  </a:lnTo>
                  <a:lnTo>
                    <a:pt x="118205" y="9136"/>
                  </a:lnTo>
                  <a:lnTo>
                    <a:pt x="100612" y="9136"/>
                  </a:lnTo>
                  <a:lnTo>
                    <a:pt x="100612" y="26741"/>
                  </a:lnTo>
                  <a:lnTo>
                    <a:pt x="74936" y="7137"/>
                  </a:lnTo>
                  <a:lnTo>
                    <a:pt x="7132" y="59001"/>
                  </a:lnTo>
                  <a:lnTo>
                    <a:pt x="17783" y="72990"/>
                  </a:lnTo>
                  <a:lnTo>
                    <a:pt x="25106" y="67375"/>
                  </a:lnTo>
                  <a:lnTo>
                    <a:pt x="25106" y="131610"/>
                  </a:lnTo>
                  <a:lnTo>
                    <a:pt x="124957" y="131610"/>
                  </a:lnTo>
                  <a:lnTo>
                    <a:pt x="124957" y="67375"/>
                  </a:lnTo>
                  <a:lnTo>
                    <a:pt x="132279" y="72990"/>
                  </a:lnTo>
                  <a:close/>
                  <a:moveTo>
                    <a:pt x="115447" y="121903"/>
                  </a:moveTo>
                  <a:lnTo>
                    <a:pt x="92529" y="121903"/>
                  </a:lnTo>
                  <a:lnTo>
                    <a:pt x="92529" y="84695"/>
                  </a:lnTo>
                  <a:lnTo>
                    <a:pt x="57438" y="84695"/>
                  </a:lnTo>
                  <a:lnTo>
                    <a:pt x="57438" y="121903"/>
                  </a:lnTo>
                  <a:lnTo>
                    <a:pt x="34900" y="121903"/>
                  </a:lnTo>
                  <a:lnTo>
                    <a:pt x="34900" y="61190"/>
                  </a:lnTo>
                  <a:lnTo>
                    <a:pt x="74936" y="30547"/>
                  </a:lnTo>
                  <a:lnTo>
                    <a:pt x="115447" y="61190"/>
                  </a:lnTo>
                  <a:close/>
                </a:path>
              </a:pathLst>
            </a:custGeom>
            <a:solidFill>
              <a:schemeClr val="tx1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4" name="Skupina 43">
            <a:extLst>
              <a:ext uri="{FF2B5EF4-FFF2-40B4-BE49-F238E27FC236}">
                <a16:creationId xmlns:a16="http://schemas.microsoft.com/office/drawing/2014/main" id="{2DA6957D-CA32-42CA-B60E-9ABC569E419A}"/>
              </a:ext>
            </a:extLst>
          </p:cNvPr>
          <p:cNvGrpSpPr/>
          <p:nvPr/>
        </p:nvGrpSpPr>
        <p:grpSpPr>
          <a:xfrm>
            <a:off x="1031925" y="5610409"/>
            <a:ext cx="599935" cy="616632"/>
            <a:chOff x="8961016" y="5628696"/>
            <a:chExt cx="599935" cy="616632"/>
          </a:xfrm>
        </p:grpSpPr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6D82B8E4-56DF-4538-A953-4DDCECF1F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1016" y="5628696"/>
              <a:ext cx="599935" cy="616632"/>
            </a:xfrm>
            <a:custGeom>
              <a:avLst/>
              <a:gdLst>
                <a:gd name="T0" fmla="*/ 199 w 211"/>
                <a:gd name="T1" fmla="*/ 48 h 217"/>
                <a:gd name="T2" fmla="*/ 156 w 211"/>
                <a:gd name="T3" fmla="*/ 8 h 217"/>
                <a:gd name="T4" fmla="*/ 47 w 211"/>
                <a:gd name="T5" fmla="*/ 8 h 217"/>
                <a:gd name="T6" fmla="*/ 8 w 211"/>
                <a:gd name="T7" fmla="*/ 46 h 217"/>
                <a:gd name="T8" fmla="*/ 10 w 211"/>
                <a:gd name="T9" fmla="*/ 165 h 217"/>
                <a:gd name="T10" fmla="*/ 52 w 211"/>
                <a:gd name="T11" fmla="*/ 207 h 217"/>
                <a:gd name="T12" fmla="*/ 181 w 211"/>
                <a:gd name="T13" fmla="*/ 196 h 217"/>
                <a:gd name="T14" fmla="*/ 198 w 211"/>
                <a:gd name="T15" fmla="*/ 180 h 217"/>
                <a:gd name="T16" fmla="*/ 209 w 211"/>
                <a:gd name="T17" fmla="*/ 113 h 217"/>
                <a:gd name="T18" fmla="*/ 199 w 211"/>
                <a:gd name="T19" fmla="*/ 4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1" h="217">
                  <a:moveTo>
                    <a:pt x="199" y="48"/>
                  </a:moveTo>
                  <a:cubicBezTo>
                    <a:pt x="192" y="27"/>
                    <a:pt x="178" y="14"/>
                    <a:pt x="156" y="8"/>
                  </a:cubicBezTo>
                  <a:cubicBezTo>
                    <a:pt x="120" y="0"/>
                    <a:pt x="84" y="0"/>
                    <a:pt x="47" y="8"/>
                  </a:cubicBezTo>
                  <a:cubicBezTo>
                    <a:pt x="26" y="13"/>
                    <a:pt x="13" y="25"/>
                    <a:pt x="8" y="46"/>
                  </a:cubicBezTo>
                  <a:cubicBezTo>
                    <a:pt x="0" y="86"/>
                    <a:pt x="0" y="125"/>
                    <a:pt x="10" y="165"/>
                  </a:cubicBezTo>
                  <a:cubicBezTo>
                    <a:pt x="16" y="188"/>
                    <a:pt x="29" y="202"/>
                    <a:pt x="52" y="207"/>
                  </a:cubicBezTo>
                  <a:cubicBezTo>
                    <a:pt x="96" y="217"/>
                    <a:pt x="139" y="213"/>
                    <a:pt x="181" y="196"/>
                  </a:cubicBezTo>
                  <a:cubicBezTo>
                    <a:pt x="189" y="193"/>
                    <a:pt x="194" y="188"/>
                    <a:pt x="198" y="180"/>
                  </a:cubicBezTo>
                  <a:cubicBezTo>
                    <a:pt x="207" y="159"/>
                    <a:pt x="210" y="137"/>
                    <a:pt x="209" y="113"/>
                  </a:cubicBezTo>
                  <a:cubicBezTo>
                    <a:pt x="211" y="91"/>
                    <a:pt x="206" y="69"/>
                    <a:pt x="19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46" name="Graphic 48">
              <a:extLst>
                <a:ext uri="{FF2B5EF4-FFF2-40B4-BE49-F238E27FC236}">
                  <a16:creationId xmlns:a16="http://schemas.microsoft.com/office/drawing/2014/main" id="{7DED0C1E-3F79-468D-8D1E-50665210DC4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160246" y="5769644"/>
              <a:ext cx="180000" cy="305581"/>
              <a:chOff x="5822950" y="2965450"/>
              <a:chExt cx="546100" cy="927100"/>
            </a:xfrm>
            <a:solidFill>
              <a:schemeClr val="tx1">
                <a:alpha val="70000"/>
              </a:schemeClr>
            </a:solidFill>
          </p:grpSpPr>
          <p:sp>
            <p:nvSpPr>
              <p:cNvPr id="47" name="Freeform 50">
                <a:extLst>
                  <a:ext uri="{FF2B5EF4-FFF2-40B4-BE49-F238E27FC236}">
                    <a16:creationId xmlns:a16="http://schemas.microsoft.com/office/drawing/2014/main" id="{BA0CBA69-21FC-4C80-BDC8-7E9A35583665}"/>
                  </a:ext>
                </a:extLst>
              </p:cNvPr>
              <p:cNvSpPr/>
              <p:nvPr/>
            </p:nvSpPr>
            <p:spPr>
              <a:xfrm>
                <a:off x="5822950" y="2965450"/>
                <a:ext cx="546100" cy="927100"/>
              </a:xfrm>
              <a:custGeom>
                <a:avLst/>
                <a:gdLst>
                  <a:gd name="connsiteX0" fmla="*/ 451945 w 546100"/>
                  <a:gd name="connsiteY0" fmla="*/ 0 h 927100"/>
                  <a:gd name="connsiteX1" fmla="*/ 94155 w 546100"/>
                  <a:gd name="connsiteY1" fmla="*/ 0 h 927100"/>
                  <a:gd name="connsiteX2" fmla="*/ 0 w 546100"/>
                  <a:gd name="connsiteY2" fmla="*/ 94602 h 927100"/>
                  <a:gd name="connsiteX3" fmla="*/ 0 w 546100"/>
                  <a:gd name="connsiteY3" fmla="*/ 832498 h 927100"/>
                  <a:gd name="connsiteX4" fmla="*/ 94155 w 546100"/>
                  <a:gd name="connsiteY4" fmla="*/ 927100 h 927100"/>
                  <a:gd name="connsiteX5" fmla="*/ 451945 w 546100"/>
                  <a:gd name="connsiteY5" fmla="*/ 927100 h 927100"/>
                  <a:gd name="connsiteX6" fmla="*/ 546100 w 546100"/>
                  <a:gd name="connsiteY6" fmla="*/ 832498 h 927100"/>
                  <a:gd name="connsiteX7" fmla="*/ 546100 w 546100"/>
                  <a:gd name="connsiteY7" fmla="*/ 94602 h 927100"/>
                  <a:gd name="connsiteX8" fmla="*/ 451945 w 546100"/>
                  <a:gd name="connsiteY8" fmla="*/ 0 h 927100"/>
                  <a:gd name="connsiteX9" fmla="*/ 273050 w 546100"/>
                  <a:gd name="connsiteY9" fmla="*/ 889259 h 927100"/>
                  <a:gd name="connsiteX10" fmla="*/ 207141 w 546100"/>
                  <a:gd name="connsiteY10" fmla="*/ 841958 h 927100"/>
                  <a:gd name="connsiteX11" fmla="*/ 273050 w 546100"/>
                  <a:gd name="connsiteY11" fmla="*/ 794657 h 927100"/>
                  <a:gd name="connsiteX12" fmla="*/ 338959 w 546100"/>
                  <a:gd name="connsiteY12" fmla="*/ 841958 h 927100"/>
                  <a:gd name="connsiteX13" fmla="*/ 273050 w 546100"/>
                  <a:gd name="connsiteY13" fmla="*/ 889259 h 927100"/>
                  <a:gd name="connsiteX14" fmla="*/ 470776 w 546100"/>
                  <a:gd name="connsiteY14" fmla="*/ 747356 h 927100"/>
                  <a:gd name="connsiteX15" fmla="*/ 75324 w 546100"/>
                  <a:gd name="connsiteY15" fmla="*/ 747356 h 927100"/>
                  <a:gd name="connsiteX16" fmla="*/ 75324 w 546100"/>
                  <a:gd name="connsiteY16" fmla="*/ 122983 h 927100"/>
                  <a:gd name="connsiteX17" fmla="*/ 470776 w 546100"/>
                  <a:gd name="connsiteY17" fmla="*/ 122983 h 927100"/>
                  <a:gd name="connsiteX18" fmla="*/ 470776 w 546100"/>
                  <a:gd name="connsiteY18" fmla="*/ 747356 h 927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546100" h="927100">
                    <a:moveTo>
                      <a:pt x="451945" y="0"/>
                    </a:moveTo>
                    <a:lnTo>
                      <a:pt x="94155" y="0"/>
                    </a:lnTo>
                    <a:cubicBezTo>
                      <a:pt x="42370" y="0"/>
                      <a:pt x="0" y="42571"/>
                      <a:pt x="0" y="94602"/>
                    </a:cubicBezTo>
                    <a:lnTo>
                      <a:pt x="0" y="832498"/>
                    </a:lnTo>
                    <a:cubicBezTo>
                      <a:pt x="0" y="884529"/>
                      <a:pt x="42370" y="927100"/>
                      <a:pt x="94155" y="927100"/>
                    </a:cubicBezTo>
                    <a:lnTo>
                      <a:pt x="451945" y="927100"/>
                    </a:lnTo>
                    <a:cubicBezTo>
                      <a:pt x="503730" y="927100"/>
                      <a:pt x="546100" y="884529"/>
                      <a:pt x="546100" y="832498"/>
                    </a:cubicBezTo>
                    <a:lnTo>
                      <a:pt x="546100" y="94602"/>
                    </a:lnTo>
                    <a:cubicBezTo>
                      <a:pt x="546100" y="42571"/>
                      <a:pt x="503730" y="0"/>
                      <a:pt x="451945" y="0"/>
                    </a:cubicBezTo>
                    <a:close/>
                    <a:moveTo>
                      <a:pt x="273050" y="889259"/>
                    </a:moveTo>
                    <a:cubicBezTo>
                      <a:pt x="236659" y="889259"/>
                      <a:pt x="207141" y="868087"/>
                      <a:pt x="207141" y="841958"/>
                    </a:cubicBezTo>
                    <a:cubicBezTo>
                      <a:pt x="207141" y="815829"/>
                      <a:pt x="236659" y="794657"/>
                      <a:pt x="273050" y="794657"/>
                    </a:cubicBezTo>
                    <a:cubicBezTo>
                      <a:pt x="309432" y="794657"/>
                      <a:pt x="338959" y="815829"/>
                      <a:pt x="338959" y="841958"/>
                    </a:cubicBezTo>
                    <a:cubicBezTo>
                      <a:pt x="338959" y="868097"/>
                      <a:pt x="309432" y="889259"/>
                      <a:pt x="273050" y="889259"/>
                    </a:cubicBezTo>
                    <a:close/>
                    <a:moveTo>
                      <a:pt x="470776" y="747356"/>
                    </a:moveTo>
                    <a:lnTo>
                      <a:pt x="75324" y="747356"/>
                    </a:lnTo>
                    <a:lnTo>
                      <a:pt x="75324" y="122983"/>
                    </a:lnTo>
                    <a:lnTo>
                      <a:pt x="470776" y="122983"/>
                    </a:lnTo>
                    <a:lnTo>
                      <a:pt x="470776" y="747356"/>
                    </a:lnTo>
                    <a:close/>
                  </a:path>
                </a:pathLst>
              </a:custGeom>
              <a:grpFill/>
              <a:ln w="936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pic>
        <p:nvPicPr>
          <p:cNvPr id="41" name="Obrázek 40">
            <a:extLst>
              <a:ext uri="{FF2B5EF4-FFF2-40B4-BE49-F238E27FC236}">
                <a16:creationId xmlns:a16="http://schemas.microsoft.com/office/drawing/2014/main" id="{95E2A97A-5B7E-9C59-2BD3-2F9184796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505" y="3981450"/>
            <a:ext cx="2952750" cy="2876550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84697007-9D31-895C-7B15-7CF598D74820}"/>
              </a:ext>
            </a:extLst>
          </p:cNvPr>
          <p:cNvGrpSpPr/>
          <p:nvPr/>
        </p:nvGrpSpPr>
        <p:grpSpPr>
          <a:xfrm>
            <a:off x="4892937" y="1886656"/>
            <a:ext cx="599935" cy="616632"/>
            <a:chOff x="4950016" y="1700685"/>
            <a:chExt cx="599935" cy="616632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535C715A-E445-64DF-D4A1-B8AFB2A1C0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0016" y="1700685"/>
              <a:ext cx="599935" cy="616632"/>
            </a:xfrm>
            <a:custGeom>
              <a:avLst/>
              <a:gdLst>
                <a:gd name="T0" fmla="*/ 199 w 211"/>
                <a:gd name="T1" fmla="*/ 48 h 217"/>
                <a:gd name="T2" fmla="*/ 156 w 211"/>
                <a:gd name="T3" fmla="*/ 8 h 217"/>
                <a:gd name="T4" fmla="*/ 47 w 211"/>
                <a:gd name="T5" fmla="*/ 8 h 217"/>
                <a:gd name="T6" fmla="*/ 8 w 211"/>
                <a:gd name="T7" fmla="*/ 46 h 217"/>
                <a:gd name="T8" fmla="*/ 10 w 211"/>
                <a:gd name="T9" fmla="*/ 165 h 217"/>
                <a:gd name="T10" fmla="*/ 52 w 211"/>
                <a:gd name="T11" fmla="*/ 207 h 217"/>
                <a:gd name="T12" fmla="*/ 181 w 211"/>
                <a:gd name="T13" fmla="*/ 196 h 217"/>
                <a:gd name="T14" fmla="*/ 198 w 211"/>
                <a:gd name="T15" fmla="*/ 180 h 217"/>
                <a:gd name="T16" fmla="*/ 209 w 211"/>
                <a:gd name="T17" fmla="*/ 113 h 217"/>
                <a:gd name="T18" fmla="*/ 199 w 211"/>
                <a:gd name="T19" fmla="*/ 4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1" h="217">
                  <a:moveTo>
                    <a:pt x="199" y="48"/>
                  </a:moveTo>
                  <a:cubicBezTo>
                    <a:pt x="192" y="27"/>
                    <a:pt x="178" y="14"/>
                    <a:pt x="156" y="8"/>
                  </a:cubicBezTo>
                  <a:cubicBezTo>
                    <a:pt x="120" y="0"/>
                    <a:pt x="84" y="0"/>
                    <a:pt x="47" y="8"/>
                  </a:cubicBezTo>
                  <a:cubicBezTo>
                    <a:pt x="26" y="13"/>
                    <a:pt x="13" y="25"/>
                    <a:pt x="8" y="46"/>
                  </a:cubicBezTo>
                  <a:cubicBezTo>
                    <a:pt x="0" y="86"/>
                    <a:pt x="0" y="125"/>
                    <a:pt x="10" y="165"/>
                  </a:cubicBezTo>
                  <a:cubicBezTo>
                    <a:pt x="16" y="188"/>
                    <a:pt x="29" y="202"/>
                    <a:pt x="52" y="207"/>
                  </a:cubicBezTo>
                  <a:cubicBezTo>
                    <a:pt x="96" y="217"/>
                    <a:pt x="139" y="213"/>
                    <a:pt x="181" y="196"/>
                  </a:cubicBezTo>
                  <a:cubicBezTo>
                    <a:pt x="189" y="193"/>
                    <a:pt x="194" y="188"/>
                    <a:pt x="198" y="180"/>
                  </a:cubicBezTo>
                  <a:cubicBezTo>
                    <a:pt x="207" y="159"/>
                    <a:pt x="210" y="137"/>
                    <a:pt x="209" y="113"/>
                  </a:cubicBezTo>
                  <a:cubicBezTo>
                    <a:pt x="211" y="91"/>
                    <a:pt x="206" y="69"/>
                    <a:pt x="19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10" name="Grafický objekt 9" descr="Svět">
              <a:extLst>
                <a:ext uri="{FF2B5EF4-FFF2-40B4-BE49-F238E27FC236}">
                  <a16:creationId xmlns:a16="http://schemas.microsoft.com/office/drawing/2014/main" id="{3D2092FB-0DE2-B4C3-F852-0377C9E7B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065669" y="1828115"/>
              <a:ext cx="360709" cy="360709"/>
            </a:xfrm>
            <a:prstGeom prst="rect">
              <a:avLst/>
            </a:prstGeom>
          </p:spPr>
        </p:pic>
      </p:grpSp>
      <p:pic>
        <p:nvPicPr>
          <p:cNvPr id="12" name="Obrázek 11" descr="Obsah obrázku venku, obloha, mrak, budova&#10;&#10;Popis byl vytvořen automaticky">
            <a:extLst>
              <a:ext uri="{FF2B5EF4-FFF2-40B4-BE49-F238E27FC236}">
                <a16:creationId xmlns:a16="http://schemas.microsoft.com/office/drawing/2014/main" id="{CF7B81A6-4DE2-5077-7A11-C0B7B14077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5835" y="2843205"/>
            <a:ext cx="2427288" cy="242728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2286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FF32E9A8-AA24-FF46-2FC5-3615872B25A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2" r="14932"/>
          <a:stretch/>
        </p:blipFill>
        <p:spPr>
          <a:xfrm>
            <a:off x="1074636" y="2843204"/>
            <a:ext cx="2427289" cy="242728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2286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766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2">
            <a:extLst>
              <a:ext uri="{FF2B5EF4-FFF2-40B4-BE49-F238E27FC236}">
                <a16:creationId xmlns:a16="http://schemas.microsoft.com/office/drawing/2014/main" id="{43ACFDC3-4A94-C322-36D5-FD017312BE8D}"/>
              </a:ext>
            </a:extLst>
          </p:cNvPr>
          <p:cNvSpPr txBox="1"/>
          <p:nvPr/>
        </p:nvSpPr>
        <p:spPr>
          <a:xfrm>
            <a:off x="199869" y="1698756"/>
            <a:ext cx="2102459" cy="1561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Už více než 30 let pomáháme firmám a jednotlivcům růst. Po odborné i lidské stránce.</a:t>
            </a:r>
            <a:endParaRPr lang="en-US" sz="1800" dirty="0">
              <a:solidFill>
                <a:srgbClr val="381A0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2104630-5AF9-2C1E-22E4-D0251A89E839}"/>
              </a:ext>
            </a:extLst>
          </p:cNvPr>
          <p:cNvSpPr txBox="1"/>
          <p:nvPr/>
        </p:nvSpPr>
        <p:spPr>
          <a:xfrm>
            <a:off x="199869" y="3598239"/>
            <a:ext cx="2253499" cy="2552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Rozvíjíme, inspirujeme</a:t>
            </a:r>
            <a:b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motivujeme: </a:t>
            </a:r>
            <a:b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efektivnější </a:t>
            </a:r>
            <a:b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kvalitnější práci.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naplněný </a:t>
            </a:r>
            <a:b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spokojený život. </a:t>
            </a:r>
            <a:b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snad i pro lepší svět.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4BC6D31-E03B-CD13-82D3-958B7D0BEF39}"/>
              </a:ext>
            </a:extLst>
          </p:cNvPr>
          <p:cNvSpPr txBox="1"/>
          <p:nvPr/>
        </p:nvSpPr>
        <p:spPr>
          <a:xfrm>
            <a:off x="10226080" y="1698756"/>
            <a:ext cx="1766051" cy="2746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cestě k pozitivním změnám vás provází lektoři, co skutečně naučí</a:t>
            </a:r>
            <a:b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nadchnou k další práci na vašem rozvoji.</a:t>
            </a:r>
            <a:endParaRPr lang="cs-CZ" sz="1400" dirty="0">
              <a:solidFill>
                <a:srgbClr val="381A0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DA4612F-39AC-CC63-1F21-6982AE5F8A93}"/>
              </a:ext>
            </a:extLst>
          </p:cNvPr>
          <p:cNvSpPr txBox="1"/>
          <p:nvPr/>
        </p:nvSpPr>
        <p:spPr>
          <a:xfrm>
            <a:off x="10226080" y="4445213"/>
            <a:ext cx="151008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>
                <a:solidFill>
                  <a:srgbClr val="381A0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to tak, abyste dokázali zase o něco více využít svůj potenciál.</a:t>
            </a:r>
            <a:endParaRPr lang="cs-CZ" dirty="0">
              <a:solidFill>
                <a:srgbClr val="381A0C"/>
              </a:solidFill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D1904BC-125E-D945-24F5-C7C7E2AD252B}"/>
              </a:ext>
            </a:extLst>
          </p:cNvPr>
          <p:cNvSpPr txBox="1"/>
          <p:nvPr/>
        </p:nvSpPr>
        <p:spPr>
          <a:xfrm>
            <a:off x="2208275" y="507020"/>
            <a:ext cx="77754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chemeClr val="accent3"/>
                </a:solidFill>
                <a:latin typeface="V.A.G. Rounded CE Black" panose="02000903040000020004" pitchFamily="2" charset="0"/>
              </a:rPr>
              <a:t>Školení ICT Pro probíhala již v 50 zemích světa na 4 kontinentech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35FA83A-472A-C601-89ED-5FA2795C58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603" y="1449152"/>
            <a:ext cx="7454789" cy="490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825312"/>
      </p:ext>
    </p:extLst>
  </p:cSld>
  <p:clrMapOvr>
    <a:masterClrMapping/>
  </p:clrMapOvr>
</p:sld>
</file>

<file path=ppt/theme/theme1.xml><?xml version="1.0" encoding="utf-8"?>
<a:theme xmlns:a="http://schemas.openxmlformats.org/drawingml/2006/main" name="ICT Pro">
  <a:themeElements>
    <a:clrScheme name="ICTPro">
      <a:dk1>
        <a:srgbClr val="381A0C"/>
      </a:dk1>
      <a:lt1>
        <a:sysClr val="window" lastClr="FFFFFF"/>
      </a:lt1>
      <a:dk2>
        <a:srgbClr val="FFFFFF"/>
      </a:dk2>
      <a:lt2>
        <a:srgbClr val="381A0C"/>
      </a:lt2>
      <a:accent1>
        <a:srgbClr val="FAB90F"/>
      </a:accent1>
      <a:accent2>
        <a:srgbClr val="ACABAB"/>
      </a:accent2>
      <a:accent3>
        <a:srgbClr val="381A0C"/>
      </a:accent3>
      <a:accent4>
        <a:srgbClr val="345CA4"/>
      </a:accent4>
      <a:accent5>
        <a:srgbClr val="6BB34C"/>
      </a:accent5>
      <a:accent6>
        <a:srgbClr val="FFFFFF"/>
      </a:accent6>
      <a:hlink>
        <a:srgbClr val="FAB90F"/>
      </a:hlink>
      <a:folHlink>
        <a:srgbClr val="FAB90F"/>
      </a:folHlink>
    </a:clrScheme>
    <a:fontScheme name="ICTPro">
      <a:majorFont>
        <a:latin typeface="V.A.G. Rounded CE Black"/>
        <a:ea typeface=""/>
        <a:cs typeface=""/>
      </a:majorFont>
      <a:minorFont>
        <a:latin typeface="Open Sans SemiBol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1" id="{79B719E2-6A8F-486C-9BB2-0CFFB3F8B27F}" vid="{B9094388-5133-4885-9815-64558FF522D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42f063bf-ce3a-473c-8609-3866002c85b0}" enabled="1" method="Standard" siteId="{b914a242-e718-443b-a47c-6b4c649d8c0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556</Words>
  <Application>Microsoft Office PowerPoint</Application>
  <PresentationFormat>Širokoúhlá obrazovka</PresentationFormat>
  <Paragraphs>61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0" baseType="lpstr">
      <vt:lpstr>Arial</vt:lpstr>
      <vt:lpstr>Calibri</vt:lpstr>
      <vt:lpstr>Open Sans</vt:lpstr>
      <vt:lpstr>Open Sans SemiBold</vt:lpstr>
      <vt:lpstr>Raleway SemiBold</vt:lpstr>
      <vt:lpstr>V.A.G. Rounded CE Black</vt:lpstr>
      <vt:lpstr>V.A.G. Rounded CE Light</vt:lpstr>
      <vt:lpstr>Wingdings</vt:lpstr>
      <vt:lpstr>ICT Pro</vt:lpstr>
      <vt:lpstr>Prezentace aplikace PowerPoint</vt:lpstr>
      <vt:lpstr>Jak použít šablonu?</vt:lpstr>
      <vt:lpstr>Představení lektora</vt:lpstr>
      <vt:lpstr>Představení účastníků</vt:lpstr>
      <vt:lpstr>Časový harmonogram dne</vt:lpstr>
      <vt:lpstr>Program školení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Radek Havelka</dc:creator>
  <cp:lastModifiedBy>Radek Havelka</cp:lastModifiedBy>
  <cp:revision>9</cp:revision>
  <dcterms:created xsi:type="dcterms:W3CDTF">2025-09-16T00:53:23Z</dcterms:created>
  <dcterms:modified xsi:type="dcterms:W3CDTF">2026-02-23T02:17:29Z</dcterms:modified>
</cp:coreProperties>
</file>